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60" r:id="rId15"/>
    <p:sldId id="264" r:id="rId16"/>
    <p:sldId id="270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48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BDC6C-7ACD-4A55-B7F3-7B7C8C29328B}"/>
              </a:ext>
            </a:extLst>
          </p:cNvPr>
          <p:cNvSpPr txBox="1"/>
          <p:nvPr/>
        </p:nvSpPr>
        <p:spPr>
          <a:xfrm>
            <a:off x="458603" y="3734757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Building Trust &amp; Accountability Track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9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CF53B9-EB3F-4EE6-B7ED-8803438875CA}"/>
              </a:ext>
            </a:extLst>
          </p:cNvPr>
          <p:cNvSpPr txBox="1"/>
          <p:nvPr/>
        </p:nvSpPr>
        <p:spPr>
          <a:xfrm>
            <a:off x="163635" y="4759770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Building Trust &amp; Accountability Track 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29B33-C3FD-46CD-AE78-04B0D420551A}"/>
              </a:ext>
            </a:extLst>
          </p:cNvPr>
          <p:cNvSpPr txBox="1"/>
          <p:nvPr/>
        </p:nvSpPr>
        <p:spPr>
          <a:xfrm>
            <a:off x="457200" y="1346935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93D9A0-5C06-4BE7-A548-569ED62DFF09}"/>
              </a:ext>
            </a:extLst>
          </p:cNvPr>
          <p:cNvSpPr txBox="1">
            <a:spLocks/>
          </p:cNvSpPr>
          <p:nvPr/>
        </p:nvSpPr>
        <p:spPr>
          <a:xfrm>
            <a:off x="457200" y="596984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060"/>
                </a:solidFill>
                <a:latin typeface="+mn-lt"/>
                <a:cs typeface="Arial" panose="020B0604020202020204" pitchFamily="34" charset="0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641504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0679" y="2574924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4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</TotalTime>
  <Words>33</Words>
  <Application>Microsoft Office PowerPoint</Application>
  <PresentationFormat>Custom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79</cp:revision>
  <dcterms:created xsi:type="dcterms:W3CDTF">2017-08-30T03:37:19Z</dcterms:created>
  <dcterms:modified xsi:type="dcterms:W3CDTF">2019-11-25T22:04:25Z</dcterms:modified>
</cp:coreProperties>
</file>