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4" r:id="rId2"/>
    <p:sldMasterId id="2147483656" r:id="rId3"/>
    <p:sldMasterId id="2147483658" r:id="rId4"/>
    <p:sldMasterId id="2147483660" r:id="rId5"/>
    <p:sldMasterId id="2147483662" r:id="rId6"/>
    <p:sldMasterId id="2147483664" r:id="rId7"/>
    <p:sldMasterId id="2147483666" r:id="rId8"/>
    <p:sldMasterId id="2147483668" r:id="rId9"/>
    <p:sldMasterId id="2147483670" r:id="rId10"/>
    <p:sldMasterId id="2147483672" r:id="rId11"/>
    <p:sldMasterId id="2147483674" r:id="rId12"/>
    <p:sldMasterId id="2147483676" r:id="rId13"/>
  </p:sldMasterIdLst>
  <p:notesMasterIdLst>
    <p:notesMasterId r:id="rId18"/>
  </p:notesMasterIdLst>
  <p:handoutMasterIdLst>
    <p:handoutMasterId r:id="rId19"/>
  </p:handoutMasterIdLst>
  <p:sldIdLst>
    <p:sldId id="256" r:id="rId14"/>
    <p:sldId id="273" r:id="rId15"/>
    <p:sldId id="274" r:id="rId16"/>
    <p:sldId id="275" r:id="rId17"/>
  </p:sldIdLst>
  <p:sldSz cx="9144000" cy="5148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3054"/>
    <a:srgbClr val="F18374"/>
    <a:srgbClr val="82CEEF"/>
    <a:srgbClr val="EC591A"/>
    <a:srgbClr val="CE04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48" autoAdjust="0"/>
    <p:restoredTop sz="86474" autoAdjust="0"/>
  </p:normalViewPr>
  <p:slideViewPr>
    <p:cSldViewPr snapToGrid="0" snapToObjects="1">
      <p:cViewPr varScale="1">
        <p:scale>
          <a:sx n="77" d="100"/>
          <a:sy n="77" d="100"/>
        </p:scale>
        <p:origin x="1372" y="48"/>
      </p:cViewPr>
      <p:guideLst>
        <p:guide orient="horz" pos="162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3888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4A7DC-9B22-4C0A-AFB1-FFCB53C63B2C}" type="datetimeFigureOut">
              <a:rPr lang="en-AU" smtClean="0"/>
              <a:t>26/11/2019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CC0F5F-D783-4491-BD63-CD8B2B446D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2435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3BF690-9D04-9049-B3F2-F860EC5CB22C}" type="datetimeFigureOut">
              <a:rPr lang="en-US" smtClean="0"/>
              <a:t>11/26/2019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DAD57-CE7E-4843-9B8B-30B596B46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117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DAD57-CE7E-4843-9B8B-30B596B460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40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DAD57-CE7E-4843-9B8B-30B596B4603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43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DAD57-CE7E-4843-9B8B-30B596B4603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283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DAD57-CE7E-4843-9B8B-30B596B4603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577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467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912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248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4558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4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84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372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762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762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704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3431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589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2502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91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29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49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46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2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43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49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31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14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0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52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67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0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029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8604" y="1103749"/>
            <a:ext cx="3234165" cy="1480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sz="4000" b="1" kern="1200" dirty="0">
                <a:solidFill>
                  <a:schemeClr val="bg1"/>
                </a:solidFill>
                <a:effectLst/>
                <a:latin typeface="Avenir Black" charset="0"/>
                <a:ea typeface="Avenir Black" charset="0"/>
                <a:cs typeface="Avenir Black" charset="0"/>
              </a:rPr>
              <a:t>SESSION TITLE GOES HERE.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8604" y="2574925"/>
            <a:ext cx="3076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&lt;Speaker name goes here&gt;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&lt;Speaker org goes here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8C004C-8656-4921-8C1A-C799CDEA5571}"/>
              </a:ext>
            </a:extLst>
          </p:cNvPr>
          <p:cNvSpPr txBox="1"/>
          <p:nvPr/>
        </p:nvSpPr>
        <p:spPr>
          <a:xfrm>
            <a:off x="458603" y="3724040"/>
            <a:ext cx="30760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Community, Events &amp; Corporates Track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655C21-A755-4F32-A014-3FF5F4BD84D4}"/>
              </a:ext>
            </a:extLst>
          </p:cNvPr>
          <p:cNvSpPr txBox="1"/>
          <p:nvPr/>
        </p:nvSpPr>
        <p:spPr>
          <a:xfrm>
            <a:off x="4407920" y="4426868"/>
            <a:ext cx="15346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rgbClr val="243054"/>
                </a:solidFill>
              </a:rPr>
              <a:t>Sponsored by</a:t>
            </a:r>
            <a:endParaRPr lang="en-AU" sz="1600" dirty="0">
              <a:solidFill>
                <a:srgbClr val="243054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1C0411-1BF5-4B91-A0A0-43BFA73FB7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3528" y="4487154"/>
            <a:ext cx="1360749" cy="33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093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707" y="4727853"/>
            <a:ext cx="3011428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100" b="1" kern="1200" dirty="0">
                <a:solidFill>
                  <a:schemeClr val="bg1"/>
                </a:solidFill>
                <a:effectLst/>
                <a:latin typeface="Avenir Black" charset="0"/>
                <a:ea typeface="Avenir Black" charset="0"/>
                <a:cs typeface="Avenir Black" charset="0"/>
              </a:rPr>
              <a:t>Community, Events &amp; Corporates Track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80A63D-B7D3-4EE1-B615-FE2033AD26AA}"/>
              </a:ext>
            </a:extLst>
          </p:cNvPr>
          <p:cNvSpPr txBox="1">
            <a:spLocks/>
          </p:cNvSpPr>
          <p:nvPr/>
        </p:nvSpPr>
        <p:spPr>
          <a:xfrm>
            <a:off x="366631" y="550571"/>
            <a:ext cx="8229600" cy="508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>
                <a:solidFill>
                  <a:srgbClr val="002B43"/>
                </a:solidFill>
                <a:latin typeface="+mn-lt"/>
              </a:rPr>
              <a:t>Subheading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8E626A-54B4-40CF-8E9C-629FEFC8DEB7}"/>
              </a:ext>
            </a:extLst>
          </p:cNvPr>
          <p:cNvSpPr txBox="1"/>
          <p:nvPr/>
        </p:nvSpPr>
        <p:spPr>
          <a:xfrm>
            <a:off x="366631" y="1307157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Click to add text </a:t>
            </a:r>
          </a:p>
        </p:txBody>
      </p:sp>
    </p:spTree>
    <p:extLst>
      <p:ext uri="{BB962C8B-B14F-4D97-AF65-F5344CB8AC3E}">
        <p14:creationId xmlns:p14="http://schemas.microsoft.com/office/powerpoint/2010/main" val="130750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920679" y="2574924"/>
            <a:ext cx="3485270" cy="1997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365455" y="2602081"/>
            <a:ext cx="2595717" cy="8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rgbClr val="243054"/>
                </a:solidFill>
              </a:rPr>
              <a:t>Community, Events &amp; Corporate Track</a:t>
            </a:r>
            <a:br>
              <a:rPr lang="en-US" sz="1200" dirty="0">
                <a:solidFill>
                  <a:srgbClr val="243054"/>
                </a:solidFill>
              </a:rPr>
            </a:br>
            <a:r>
              <a:rPr lang="en-US" sz="1200" dirty="0">
                <a:solidFill>
                  <a:srgbClr val="243054"/>
                </a:solidFill>
              </a:rPr>
              <a:t>Sponsored by </a:t>
            </a:r>
          </a:p>
          <a:p>
            <a:pPr>
              <a:lnSpc>
                <a:spcPts val="2000"/>
              </a:lnSpc>
            </a:pPr>
            <a:endParaRPr lang="en-US" sz="1100" b="1" kern="1200" dirty="0">
              <a:effectLst/>
              <a:latin typeface="Avenir Black" charset="0"/>
              <a:ea typeface="Avenir Black" charset="0"/>
              <a:cs typeface="Avenir Black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AD98F63-A8AC-4C76-B9BE-3AA313F6D8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0679" y="3436990"/>
            <a:ext cx="3355747" cy="83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63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</TotalTime>
  <Words>45</Words>
  <Application>Microsoft Office PowerPoint</Application>
  <PresentationFormat>Custom</PresentationFormat>
  <Paragraphs>13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13</vt:i4>
      </vt:variant>
      <vt:variant>
        <vt:lpstr>Slide Titles</vt:lpstr>
      </vt:variant>
      <vt:variant>
        <vt:i4>4</vt:i4>
      </vt:variant>
    </vt:vector>
  </HeadingPairs>
  <TitlesOfParts>
    <vt:vector size="20" baseType="lpstr">
      <vt:lpstr>Arial</vt:lpstr>
      <vt:lpstr>Avenir Black</vt:lpstr>
      <vt:lpstr>Calibri</vt:lpstr>
      <vt:lpstr>Office Theme</vt:lpstr>
      <vt:lpstr>1_Custom Design</vt:lpstr>
      <vt:lpstr>2_Custom Design</vt:lpstr>
      <vt:lpstr>Custom Design</vt:lpstr>
      <vt:lpstr>3_Custom Design</vt:lpstr>
      <vt:lpstr>4_Custom Design</vt:lpstr>
      <vt:lpstr>5_Custom Design</vt:lpstr>
      <vt:lpstr>6_Custom Design</vt:lpstr>
      <vt:lpstr>7_Custom Design</vt:lpstr>
      <vt:lpstr>8_Custom Design</vt:lpstr>
      <vt:lpstr>9_Custom Design</vt:lpstr>
      <vt:lpstr>10_Custom Design</vt:lpstr>
      <vt:lpstr>11_Custom Design</vt:lpstr>
      <vt:lpstr>PowerPoint Presentation</vt:lpstr>
      <vt:lpstr>PowerPoint Presentation</vt:lpstr>
      <vt:lpstr>PowerPoint Presentation</vt:lpstr>
      <vt:lpstr>PowerPoint Presentation</vt:lpstr>
    </vt:vector>
  </TitlesOfParts>
  <Company>Pareto Fundraising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Machan</dc:creator>
  <cp:lastModifiedBy>Leah Read</cp:lastModifiedBy>
  <cp:revision>94</cp:revision>
  <dcterms:created xsi:type="dcterms:W3CDTF">2017-08-30T03:37:19Z</dcterms:created>
  <dcterms:modified xsi:type="dcterms:W3CDTF">2019-11-25T21:50:00Z</dcterms:modified>
</cp:coreProperties>
</file>