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60" r:id="rId15"/>
    <p:sldId id="264" r:id="rId16"/>
    <p:sldId id="270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86474" autoAdjust="0"/>
  </p:normalViewPr>
  <p:slideViewPr>
    <p:cSldViewPr snapToGrid="0" snapToObjects="1">
      <p:cViewPr varScale="1">
        <p:scale>
          <a:sx n="77" d="100"/>
          <a:sy n="77" d="100"/>
        </p:scale>
        <p:origin x="1372" y="48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26/11/2019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8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574925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890D25-C145-4948-8DDB-8834BA555549}"/>
              </a:ext>
            </a:extLst>
          </p:cNvPr>
          <p:cNvSpPr/>
          <p:nvPr/>
        </p:nvSpPr>
        <p:spPr>
          <a:xfrm>
            <a:off x="458604" y="3682119"/>
            <a:ext cx="23831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Creativity &amp; Innovation Track 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09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675F497-D6FA-4CDF-9997-1BDFC9711C1D}"/>
              </a:ext>
            </a:extLst>
          </p:cNvPr>
          <p:cNvSpPr txBox="1"/>
          <p:nvPr/>
        </p:nvSpPr>
        <p:spPr>
          <a:xfrm>
            <a:off x="133707" y="4727853"/>
            <a:ext cx="3011428" cy="321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1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Creativity &amp; Innovation Track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7548D2-3B40-44AA-B7CE-457CD9CDB9E0}"/>
              </a:ext>
            </a:extLst>
          </p:cNvPr>
          <p:cNvSpPr txBox="1"/>
          <p:nvPr/>
        </p:nvSpPr>
        <p:spPr>
          <a:xfrm>
            <a:off x="457200" y="1303847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581A8B-6AE4-4312-AA08-0CE28E2222C5}"/>
              </a:ext>
            </a:extLst>
          </p:cNvPr>
          <p:cNvSpPr txBox="1">
            <a:spLocks/>
          </p:cNvSpPr>
          <p:nvPr/>
        </p:nvSpPr>
        <p:spPr>
          <a:xfrm>
            <a:off x="457200" y="618105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B43"/>
                </a:solidFill>
                <a:latin typeface="+mn-lt"/>
              </a:rPr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641504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20678" y="2434815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4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</TotalTime>
  <Words>31</Words>
  <Application>Microsoft Office PowerPoint</Application>
  <PresentationFormat>Custom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80</cp:revision>
  <dcterms:created xsi:type="dcterms:W3CDTF">2017-08-30T03:37:19Z</dcterms:created>
  <dcterms:modified xsi:type="dcterms:W3CDTF">2019-11-25T21:50:29Z</dcterms:modified>
</cp:coreProperties>
</file>