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79" r:id="rId15"/>
    <p:sldId id="280" r:id="rId16"/>
    <p:sldId id="281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48" autoAdjust="0"/>
    <p:restoredTop sz="86474" autoAdjust="0"/>
  </p:normalViewPr>
  <p:slideViewPr>
    <p:cSldViewPr snapToGrid="0" snapToObjects="1">
      <p:cViewPr varScale="1">
        <p:scale>
          <a:sx n="85" d="100"/>
          <a:sy n="85" d="100"/>
        </p:scale>
        <p:origin x="1588" y="60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EAB3D0-E3B9-415A-8C2C-1A5DC0D18F7F}"/>
              </a:ext>
            </a:extLst>
          </p:cNvPr>
          <p:cNvSpPr/>
          <p:nvPr/>
        </p:nvSpPr>
        <p:spPr>
          <a:xfrm>
            <a:off x="458604" y="3707683"/>
            <a:ext cx="21591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Fundraising How To…Track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799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07" y="4727853"/>
            <a:ext cx="3011428" cy="321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dirty="0">
                <a:solidFill>
                  <a:schemeClr val="bg1"/>
                </a:solidFill>
              </a:rPr>
              <a:t>Fundraising How To…Track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C8C2E5-15AF-4DC2-AB2B-1AA433EC75D4}"/>
              </a:ext>
            </a:extLst>
          </p:cNvPr>
          <p:cNvSpPr txBox="1">
            <a:spLocks/>
          </p:cNvSpPr>
          <p:nvPr/>
        </p:nvSpPr>
        <p:spPr>
          <a:xfrm>
            <a:off x="503791" y="597801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6D9230-7C10-4A60-8B59-5ADCCC4E4CC8}"/>
              </a:ext>
            </a:extLst>
          </p:cNvPr>
          <p:cNvSpPr txBox="1"/>
          <p:nvPr/>
        </p:nvSpPr>
        <p:spPr>
          <a:xfrm>
            <a:off x="503791" y="1329069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</p:spTree>
    <p:extLst>
      <p:ext uri="{BB962C8B-B14F-4D97-AF65-F5344CB8AC3E}">
        <p14:creationId xmlns:p14="http://schemas.microsoft.com/office/powerpoint/2010/main" val="185117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20679" y="2442189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140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33</Words>
  <Application>Microsoft Office PowerPoint</Application>
  <PresentationFormat>Custom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94</cp:revision>
  <dcterms:created xsi:type="dcterms:W3CDTF">2017-08-30T03:37:19Z</dcterms:created>
  <dcterms:modified xsi:type="dcterms:W3CDTF">2019-11-25T21:50:50Z</dcterms:modified>
</cp:coreProperties>
</file>