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85" r:id="rId15"/>
    <p:sldId id="286" r:id="rId16"/>
    <p:sldId id="267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48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36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56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313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MASTERCLASS</a:t>
            </a:r>
          </a:p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781402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932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B96073-2128-4818-8B99-28CCBBF0C512}"/>
              </a:ext>
            </a:extLst>
          </p:cNvPr>
          <p:cNvSpPr txBox="1"/>
          <p:nvPr/>
        </p:nvSpPr>
        <p:spPr>
          <a:xfrm>
            <a:off x="115034" y="4699754"/>
            <a:ext cx="2376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b="1" dirty="0">
                <a:solidFill>
                  <a:schemeClr val="bg1"/>
                </a:solidFill>
              </a:rPr>
              <a:t>Masterclass</a:t>
            </a:r>
            <a:r>
              <a:rPr lang="en-AU" dirty="0"/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F33EAA-38F8-4425-86B0-D800AA6360DA}"/>
              </a:ext>
            </a:extLst>
          </p:cNvPr>
          <p:cNvSpPr txBox="1">
            <a:spLocks/>
          </p:cNvSpPr>
          <p:nvPr/>
        </p:nvSpPr>
        <p:spPr>
          <a:xfrm>
            <a:off x="503791" y="607375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5F2283-DFC6-4E89-A632-A71D855EC64D}"/>
              </a:ext>
            </a:extLst>
          </p:cNvPr>
          <p:cNvSpPr txBox="1"/>
          <p:nvPr/>
        </p:nvSpPr>
        <p:spPr>
          <a:xfrm>
            <a:off x="503791" y="128696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418672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20679" y="2574924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68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27</Words>
  <Application>Microsoft Office PowerPoint</Application>
  <PresentationFormat>Custom</PresentationFormat>
  <Paragraphs>11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93</cp:revision>
  <dcterms:created xsi:type="dcterms:W3CDTF">2017-08-30T03:37:19Z</dcterms:created>
  <dcterms:modified xsi:type="dcterms:W3CDTF">2019-11-25T22:01:16Z</dcterms:modified>
</cp:coreProperties>
</file>