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62" r:id="rId15"/>
    <p:sldId id="265" r:id="rId16"/>
    <p:sldId id="272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054"/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48" autoAdjust="0"/>
    <p:restoredTop sz="86474" autoAdjust="0"/>
  </p:normalViewPr>
  <p:slideViewPr>
    <p:cSldViewPr snapToGrid="0" snapToObjects="1">
      <p:cViewPr varScale="1">
        <p:scale>
          <a:sx n="77" d="100"/>
          <a:sy n="77" d="100"/>
        </p:scale>
        <p:origin x="1372" y="48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26/11/2019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8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574925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EAB3D0-E3B9-415A-8C2C-1A5DC0D18F7F}"/>
              </a:ext>
            </a:extLst>
          </p:cNvPr>
          <p:cNvSpPr/>
          <p:nvPr/>
        </p:nvSpPr>
        <p:spPr>
          <a:xfrm>
            <a:off x="458604" y="3747682"/>
            <a:ext cx="23782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Middle &amp; Major Donors Track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544F65-9230-473C-8213-81A0AF2AFDE8}"/>
              </a:ext>
            </a:extLst>
          </p:cNvPr>
          <p:cNvSpPr/>
          <p:nvPr/>
        </p:nvSpPr>
        <p:spPr>
          <a:xfrm>
            <a:off x="4895632" y="4387079"/>
            <a:ext cx="1459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rgbClr val="243054"/>
                </a:solidFill>
              </a:rPr>
              <a:t>Sponsored by</a:t>
            </a:r>
            <a:endParaRPr lang="en-AU" dirty="0">
              <a:solidFill>
                <a:srgbClr val="243054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15738A1-70BB-46B8-8874-B5419C864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326" y="4277510"/>
            <a:ext cx="648929" cy="63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239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07" y="4727853"/>
            <a:ext cx="3011428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100" b="1" dirty="0">
                <a:solidFill>
                  <a:schemeClr val="bg1"/>
                </a:solidFill>
                <a:latin typeface="Avenir Black" charset="0"/>
                <a:ea typeface="Avenir Black" charset="0"/>
                <a:cs typeface="Avenir Black" charset="0"/>
              </a:rPr>
              <a:t>Middle &amp; Major Donors Track</a:t>
            </a:r>
            <a:endParaRPr lang="en-US" sz="1100" b="1" kern="1200" dirty="0">
              <a:solidFill>
                <a:schemeClr val="bg1"/>
              </a:solidFill>
              <a:effectLst/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9D680EC-D15F-487B-A7F6-508CA51B7FE2}"/>
              </a:ext>
            </a:extLst>
          </p:cNvPr>
          <p:cNvSpPr txBox="1">
            <a:spLocks/>
          </p:cNvSpPr>
          <p:nvPr/>
        </p:nvSpPr>
        <p:spPr>
          <a:xfrm>
            <a:off x="457200" y="639241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B43"/>
                </a:solidFill>
                <a:latin typeface="+mn-lt"/>
              </a:rPr>
              <a:t>Subheading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3CA5CB-29F1-4EEA-8420-92063B08B9BB}"/>
              </a:ext>
            </a:extLst>
          </p:cNvPr>
          <p:cNvSpPr txBox="1"/>
          <p:nvPr/>
        </p:nvSpPr>
        <p:spPr>
          <a:xfrm>
            <a:off x="457200" y="1419302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</p:spTree>
    <p:extLst>
      <p:ext uri="{BB962C8B-B14F-4D97-AF65-F5344CB8AC3E}">
        <p14:creationId xmlns:p14="http://schemas.microsoft.com/office/powerpoint/2010/main" val="1530078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20679" y="2427440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2EF671-48C6-4C1B-869F-BAA4C3FBE503}"/>
              </a:ext>
            </a:extLst>
          </p:cNvPr>
          <p:cNvSpPr/>
          <p:nvPr/>
        </p:nvSpPr>
        <p:spPr>
          <a:xfrm>
            <a:off x="5652909" y="2469595"/>
            <a:ext cx="2020810" cy="6177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>
                <a:solidFill>
                  <a:srgbClr val="243054"/>
                </a:solidFill>
              </a:rPr>
              <a:t>Middle &amp; Major Donors Track</a:t>
            </a:r>
          </a:p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243054"/>
                </a:solidFill>
              </a:rPr>
              <a:t>Sponsored by</a:t>
            </a:r>
            <a:endParaRPr lang="en-AU" sz="1200" dirty="0">
              <a:solidFill>
                <a:srgbClr val="243054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B746E1-9058-4DDA-816D-1D8FCEEB0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387" y="3129482"/>
            <a:ext cx="1204683" cy="129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54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42</Words>
  <Application>Microsoft Office PowerPoint</Application>
  <PresentationFormat>Custom</PresentationFormat>
  <Paragraphs>11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93</cp:revision>
  <dcterms:created xsi:type="dcterms:W3CDTF">2017-08-30T03:37:19Z</dcterms:created>
  <dcterms:modified xsi:type="dcterms:W3CDTF">2019-11-25T21:54:10Z</dcterms:modified>
</cp:coreProperties>
</file>