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82" r:id="rId15"/>
    <p:sldId id="283" r:id="rId16"/>
    <p:sldId id="284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48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36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52BDE-0CC0-4ABD-9174-12A74A050FAD}"/>
              </a:ext>
            </a:extLst>
          </p:cNvPr>
          <p:cNvSpPr txBox="1"/>
          <p:nvPr/>
        </p:nvSpPr>
        <p:spPr>
          <a:xfrm>
            <a:off x="537679" y="3747682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Plenary Session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8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821740"/>
            <a:ext cx="30114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Plenary Session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004BF3-8DCD-4DC2-8431-2022AF128AC1}"/>
              </a:ext>
            </a:extLst>
          </p:cNvPr>
          <p:cNvSpPr txBox="1">
            <a:spLocks/>
          </p:cNvSpPr>
          <p:nvPr/>
        </p:nvSpPr>
        <p:spPr>
          <a:xfrm>
            <a:off x="503791" y="594840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471388-58E3-4285-8E1F-A1DFB1DCA571}"/>
              </a:ext>
            </a:extLst>
          </p:cNvPr>
          <p:cNvSpPr txBox="1"/>
          <p:nvPr/>
        </p:nvSpPr>
        <p:spPr>
          <a:xfrm>
            <a:off x="503791" y="1332096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1750572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2299" y="2474090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208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</TotalTime>
  <Words>27</Words>
  <Application>Microsoft Office PowerPoint</Application>
  <PresentationFormat>Custom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93</cp:revision>
  <dcterms:created xsi:type="dcterms:W3CDTF">2017-08-30T03:37:19Z</dcterms:created>
  <dcterms:modified xsi:type="dcterms:W3CDTF">2019-11-25T21:55:55Z</dcterms:modified>
</cp:coreProperties>
</file>