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67AA3-17BD-4D97-AC5C-1CE4DE656BB3}" v="5" dt="2022-11-10T05:29:07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ADFB43C2-7D60-4B97-A663-69A8C4228100}"/>
    <pc:docChg chg="undo custSel modSld">
      <pc:chgData name="Caitlin Brown" userId="e5a29384-8769-408d-b717-ae8cda6a90d9" providerId="ADAL" clId="{ADFB43C2-7D60-4B97-A663-69A8C4228100}" dt="2022-11-07T00:21:40.505" v="17" actId="1076"/>
      <pc:docMkLst>
        <pc:docMk/>
      </pc:docMkLst>
      <pc:sldChg chg="modSp mod">
        <pc:chgData name="Caitlin Brown" userId="e5a29384-8769-408d-b717-ae8cda6a90d9" providerId="ADAL" clId="{ADFB43C2-7D60-4B97-A663-69A8C4228100}" dt="2022-11-04T00:57:49.655" v="0" actId="34135"/>
        <pc:sldMkLst>
          <pc:docMk/>
          <pc:sldMk cId="2883294964" sldId="256"/>
        </pc:sldMkLst>
        <pc:picChg chg="mod">
          <ac:chgData name="Caitlin Brown" userId="e5a29384-8769-408d-b717-ae8cda6a90d9" providerId="ADAL" clId="{ADFB43C2-7D60-4B97-A663-69A8C4228100}" dt="2022-11-04T00:57:49.655" v="0" actId="34135"/>
          <ac:picMkLst>
            <pc:docMk/>
            <pc:sldMk cId="2883294964" sldId="256"/>
            <ac:picMk id="5" creationId="{4974DBF3-4F90-3A5E-A05C-D4AF5BB2266D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355" v="13"/>
        <pc:sldMkLst>
          <pc:docMk/>
          <pc:sldMk cId="2328012624" sldId="257"/>
        </pc:sldMkLst>
        <pc:spChg chg="add mod">
          <ac:chgData name="Caitlin Brown" userId="e5a29384-8769-408d-b717-ae8cda6a90d9" providerId="ADAL" clId="{ADFB43C2-7D60-4B97-A663-69A8C4228100}" dt="2022-11-04T01:25:07.355" v="13"/>
          <ac:spMkLst>
            <pc:docMk/>
            <pc:sldMk cId="2328012624" sldId="257"/>
            <ac:spMk id="3" creationId="{39AD4919-297A-FD91-F6B1-57B36FF1EDDE}"/>
          </ac:spMkLst>
        </pc:spChg>
        <pc:picChg chg="mod">
          <ac:chgData name="Caitlin Brown" userId="e5a29384-8769-408d-b717-ae8cda6a90d9" providerId="ADAL" clId="{ADFB43C2-7D60-4B97-A663-69A8C4228100}" dt="2022-11-04T00:57:58.265" v="1" actId="34135"/>
          <ac:picMkLst>
            <pc:docMk/>
            <pc:sldMk cId="2328012624" sldId="257"/>
            <ac:picMk id="5" creationId="{EC977B92-320C-CEE9-8894-A605C8B3EF1B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876" v="14"/>
        <pc:sldMkLst>
          <pc:docMk/>
          <pc:sldMk cId="1957761076" sldId="258"/>
        </pc:sldMkLst>
        <pc:spChg chg="add mod">
          <ac:chgData name="Caitlin Brown" userId="e5a29384-8769-408d-b717-ae8cda6a90d9" providerId="ADAL" clId="{ADFB43C2-7D60-4B97-A663-69A8C4228100}" dt="2022-11-04T01:25:07.876" v="14"/>
          <ac:spMkLst>
            <pc:docMk/>
            <pc:sldMk cId="1957761076" sldId="258"/>
            <ac:spMk id="2" creationId="{DACA95B4-4A0F-E2AD-D6C5-9C2C001789F3}"/>
          </ac:spMkLst>
        </pc:spChg>
        <pc:picChg chg="mod">
          <ac:chgData name="Caitlin Brown" userId="e5a29384-8769-408d-b717-ae8cda6a90d9" providerId="ADAL" clId="{ADFB43C2-7D60-4B97-A663-69A8C4228100}" dt="2022-11-04T00:58:04.689" v="2" actId="34135"/>
          <ac:picMkLst>
            <pc:docMk/>
            <pc:sldMk cId="1957761076" sldId="258"/>
            <ac:picMk id="5" creationId="{A5C7023F-B314-0264-35C1-78326D68049C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9.013" v="15"/>
        <pc:sldMkLst>
          <pc:docMk/>
          <pc:sldMk cId="958874914" sldId="259"/>
        </pc:sldMkLst>
        <pc:spChg chg="add mod">
          <ac:chgData name="Caitlin Brown" userId="e5a29384-8769-408d-b717-ae8cda6a90d9" providerId="ADAL" clId="{ADFB43C2-7D60-4B97-A663-69A8C4228100}" dt="2022-11-04T01:25:09.013" v="15"/>
          <ac:spMkLst>
            <pc:docMk/>
            <pc:sldMk cId="958874914" sldId="259"/>
            <ac:spMk id="2" creationId="{0E052CBA-56C6-8B64-02B3-3D1C3FA3B4D0}"/>
          </ac:spMkLst>
        </pc:spChg>
        <pc:picChg chg="mod">
          <ac:chgData name="Caitlin Brown" userId="e5a29384-8769-408d-b717-ae8cda6a90d9" providerId="ADAL" clId="{ADFB43C2-7D60-4B97-A663-69A8C4228100}" dt="2022-11-04T00:58:07.370" v="3" actId="34135"/>
          <ac:picMkLst>
            <pc:docMk/>
            <pc:sldMk cId="958874914" sldId="259"/>
            <ac:picMk id="5" creationId="{3C509179-294A-3CD0-F7CE-E42EC8FE5D31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6.326" v="10"/>
        <pc:sldMkLst>
          <pc:docMk/>
          <pc:sldMk cId="1363438265" sldId="260"/>
        </pc:sldMkLst>
        <pc:spChg chg="add mod">
          <ac:chgData name="Caitlin Brown" userId="e5a29384-8769-408d-b717-ae8cda6a90d9" providerId="ADAL" clId="{ADFB43C2-7D60-4B97-A663-69A8C4228100}" dt="2022-11-04T01:09:36.326" v="10"/>
          <ac:spMkLst>
            <pc:docMk/>
            <pc:sldMk cId="1363438265" sldId="260"/>
            <ac:spMk id="2" creationId="{0E4F9DB3-1702-345C-8D43-773AC4BBE49A}"/>
          </ac:spMkLst>
        </pc:spChg>
        <pc:picChg chg="mod">
          <ac:chgData name="Caitlin Brown" userId="e5a29384-8769-408d-b717-ae8cda6a90d9" providerId="ADAL" clId="{ADFB43C2-7D60-4B97-A663-69A8C4228100}" dt="2022-11-04T00:58:10.180" v="4" actId="34135"/>
          <ac:picMkLst>
            <pc:docMk/>
            <pc:sldMk cId="1363438265" sldId="260"/>
            <ac:picMk id="5" creationId="{39548267-C271-427D-B1C1-481165E70FD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8.428" v="11"/>
        <pc:sldMkLst>
          <pc:docMk/>
          <pc:sldMk cId="1360283830" sldId="261"/>
        </pc:sldMkLst>
        <pc:spChg chg="add mod">
          <ac:chgData name="Caitlin Brown" userId="e5a29384-8769-408d-b717-ae8cda6a90d9" providerId="ADAL" clId="{ADFB43C2-7D60-4B97-A663-69A8C4228100}" dt="2022-11-04T01:09:38.428" v="11"/>
          <ac:spMkLst>
            <pc:docMk/>
            <pc:sldMk cId="1360283830" sldId="261"/>
            <ac:spMk id="2" creationId="{F616CA37-B9F8-E5AA-3B46-7E1F963478C8}"/>
          </ac:spMkLst>
        </pc:spChg>
        <pc:picChg chg="mod">
          <ac:chgData name="Caitlin Brown" userId="e5a29384-8769-408d-b717-ae8cda6a90d9" providerId="ADAL" clId="{ADFB43C2-7D60-4B97-A663-69A8C4228100}" dt="2022-11-04T00:58:13.256" v="5" actId="34135"/>
          <ac:picMkLst>
            <pc:docMk/>
            <pc:sldMk cId="1360283830" sldId="261"/>
            <ac:picMk id="5" creationId="{713F6311-F9B0-5A7C-EE16-570F855CED3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40.086" v="12"/>
        <pc:sldMkLst>
          <pc:docMk/>
          <pc:sldMk cId="3784456795" sldId="262"/>
        </pc:sldMkLst>
        <pc:spChg chg="add mod">
          <ac:chgData name="Caitlin Brown" userId="e5a29384-8769-408d-b717-ae8cda6a90d9" providerId="ADAL" clId="{ADFB43C2-7D60-4B97-A663-69A8C4228100}" dt="2022-11-04T01:09:40.086" v="12"/>
          <ac:spMkLst>
            <pc:docMk/>
            <pc:sldMk cId="3784456795" sldId="262"/>
            <ac:spMk id="2" creationId="{C828A44D-546A-64A9-B761-CFA291CA1E3D}"/>
          </ac:spMkLst>
        </pc:spChg>
        <pc:picChg chg="mod">
          <ac:chgData name="Caitlin Brown" userId="e5a29384-8769-408d-b717-ae8cda6a90d9" providerId="ADAL" clId="{ADFB43C2-7D60-4B97-A663-69A8C4228100}" dt="2022-11-04T00:58:16.541" v="6" actId="34135"/>
          <ac:picMkLst>
            <pc:docMk/>
            <pc:sldMk cId="3784456795" sldId="262"/>
            <ac:picMk id="5" creationId="{01281401-2F82-AF36-3216-32FB874E9B1C}"/>
          </ac:picMkLst>
        </pc:picChg>
      </pc:sldChg>
      <pc:sldChg chg="modSp mod">
        <pc:chgData name="Caitlin Brown" userId="e5a29384-8769-408d-b717-ae8cda6a90d9" providerId="ADAL" clId="{ADFB43C2-7D60-4B97-A663-69A8C4228100}" dt="2022-11-07T00:21:40.505" v="17" actId="1076"/>
        <pc:sldMkLst>
          <pc:docMk/>
          <pc:sldMk cId="3489988105" sldId="263"/>
        </pc:sldMkLst>
        <pc:spChg chg="mod">
          <ac:chgData name="Caitlin Brown" userId="e5a29384-8769-408d-b717-ae8cda6a90d9" providerId="ADAL" clId="{ADFB43C2-7D60-4B97-A663-69A8C4228100}" dt="2022-11-07T00:21:40.505" v="17" actId="1076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Caitlin Brown" userId="e5a29384-8769-408d-b717-ae8cda6a90d9" providerId="ADAL" clId="{ADFB43C2-7D60-4B97-A663-69A8C4228100}" dt="2022-11-04T00:58:21.671" v="7" actId="34135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Caitlin Brown" userId="e5a29384-8769-408d-b717-ae8cda6a90d9" providerId="ADAL" clId="{ADFB43C2-7D60-4B97-A663-69A8C4228100}" dt="2022-11-04T00:58:24.632" v="8" actId="34135"/>
        <pc:sldMkLst>
          <pc:docMk/>
          <pc:sldMk cId="778929909" sldId="264"/>
        </pc:sldMkLst>
        <pc:picChg chg="mod">
          <ac:chgData name="Caitlin Brown" userId="e5a29384-8769-408d-b717-ae8cda6a90d9" providerId="ADAL" clId="{ADFB43C2-7D60-4B97-A663-69A8C4228100}" dt="2022-11-04T00:58:24.632" v="8" actId="34135"/>
          <ac:picMkLst>
            <pc:docMk/>
            <pc:sldMk cId="778929909" sldId="264"/>
            <ac:picMk id="5" creationId="{7A998876-F8C2-BE84-23FC-0BD89A90C029}"/>
          </ac:picMkLst>
        </pc:picChg>
      </pc:sldChg>
      <pc:sldChg chg="modSp mod">
        <pc:chgData name="Caitlin Brown" userId="e5a29384-8769-408d-b717-ae8cda6a90d9" providerId="ADAL" clId="{ADFB43C2-7D60-4B97-A663-69A8C4228100}" dt="2022-11-04T00:58:27.921" v="9" actId="34135"/>
        <pc:sldMkLst>
          <pc:docMk/>
          <pc:sldMk cId="990887033" sldId="265"/>
        </pc:sldMkLst>
        <pc:picChg chg="mod">
          <ac:chgData name="Caitlin Brown" userId="e5a29384-8769-408d-b717-ae8cda6a90d9" providerId="ADAL" clId="{ADFB43C2-7D60-4B97-A663-69A8C4228100}" dt="2022-11-04T00:58:27.921" v="9" actId="34135"/>
          <ac:picMkLst>
            <pc:docMk/>
            <pc:sldMk cId="990887033" sldId="265"/>
            <ac:picMk id="5" creationId="{6A6888E6-37D2-09F8-B000-CB4B73A295EE}"/>
          </ac:picMkLst>
        </pc:picChg>
      </pc:sldChg>
    </pc:docChg>
  </pc:docChgLst>
  <pc:docChgLst>
    <pc:chgData name="Caitlin Brown" userId="e5a29384-8769-408d-b717-ae8cda6a90d9" providerId="ADAL" clId="{30467AA3-17BD-4D97-AC5C-1CE4DE656BB3}"/>
    <pc:docChg chg="undo custSel addSld delSld modSld">
      <pc:chgData name="Caitlin Brown" userId="e5a29384-8769-408d-b717-ae8cda6a90d9" providerId="ADAL" clId="{30467AA3-17BD-4D97-AC5C-1CE4DE656BB3}" dt="2022-11-10T05:29:14.516" v="102" actId="34135"/>
      <pc:docMkLst>
        <pc:docMk/>
      </pc:docMkLst>
      <pc:sldChg chg="del">
        <pc:chgData name="Caitlin Brown" userId="e5a29384-8769-408d-b717-ae8cda6a90d9" providerId="ADAL" clId="{30467AA3-17BD-4D97-AC5C-1CE4DE656BB3}" dt="2022-11-09T22:28:24.057" v="0" actId="47"/>
        <pc:sldMkLst>
          <pc:docMk/>
          <pc:sldMk cId="2328012624" sldId="257"/>
        </pc:sldMkLst>
      </pc:sldChg>
      <pc:sldChg chg="del">
        <pc:chgData name="Caitlin Brown" userId="e5a29384-8769-408d-b717-ae8cda6a90d9" providerId="ADAL" clId="{30467AA3-17BD-4D97-AC5C-1CE4DE656BB3}" dt="2022-11-09T22:28:24.057" v="0" actId="47"/>
        <pc:sldMkLst>
          <pc:docMk/>
          <pc:sldMk cId="1957761076" sldId="258"/>
        </pc:sldMkLst>
      </pc:sldChg>
      <pc:sldChg chg="del">
        <pc:chgData name="Caitlin Brown" userId="e5a29384-8769-408d-b717-ae8cda6a90d9" providerId="ADAL" clId="{30467AA3-17BD-4D97-AC5C-1CE4DE656BB3}" dt="2022-11-09T22:28:24.057" v="0" actId="47"/>
        <pc:sldMkLst>
          <pc:docMk/>
          <pc:sldMk cId="958874914" sldId="259"/>
        </pc:sldMkLst>
      </pc:sldChg>
      <pc:sldChg chg="add del">
        <pc:chgData name="Caitlin Brown" userId="e5a29384-8769-408d-b717-ae8cda6a90d9" providerId="ADAL" clId="{30467AA3-17BD-4D97-AC5C-1CE4DE656BB3}" dt="2022-11-09T22:30:41.587" v="10" actId="47"/>
        <pc:sldMkLst>
          <pc:docMk/>
          <pc:sldMk cId="1363438265" sldId="260"/>
        </pc:sldMkLst>
      </pc:sldChg>
      <pc:sldChg chg="add del">
        <pc:chgData name="Caitlin Brown" userId="e5a29384-8769-408d-b717-ae8cda6a90d9" providerId="ADAL" clId="{30467AA3-17BD-4D97-AC5C-1CE4DE656BB3}" dt="2022-11-09T22:30:41.587" v="10" actId="47"/>
        <pc:sldMkLst>
          <pc:docMk/>
          <pc:sldMk cId="1360283830" sldId="261"/>
        </pc:sldMkLst>
      </pc:sldChg>
      <pc:sldChg chg="addSp delSp modSp mod">
        <pc:chgData name="Caitlin Brown" userId="e5a29384-8769-408d-b717-ae8cda6a90d9" providerId="ADAL" clId="{30467AA3-17BD-4D97-AC5C-1CE4DE656BB3}" dt="2022-11-09T22:32:32.733" v="92" actId="34135"/>
        <pc:sldMkLst>
          <pc:docMk/>
          <pc:sldMk cId="3784456795" sldId="262"/>
        </pc:sldMkLst>
        <pc:spChg chg="del">
          <ac:chgData name="Caitlin Brown" userId="e5a29384-8769-408d-b717-ae8cda6a90d9" providerId="ADAL" clId="{30467AA3-17BD-4D97-AC5C-1CE4DE656BB3}" dt="2022-11-09T22:30:32.142" v="7" actId="478"/>
          <ac:spMkLst>
            <pc:docMk/>
            <pc:sldMk cId="3784456795" sldId="262"/>
            <ac:spMk id="2" creationId="{C828A44D-546A-64A9-B761-CFA291CA1E3D}"/>
          </ac:spMkLst>
        </pc:spChg>
        <pc:spChg chg="add mod">
          <ac:chgData name="Caitlin Brown" userId="e5a29384-8769-408d-b717-ae8cda6a90d9" providerId="ADAL" clId="{30467AA3-17BD-4D97-AC5C-1CE4DE656BB3}" dt="2022-11-09T22:31:57.698" v="51" actId="34135"/>
          <ac:spMkLst>
            <pc:docMk/>
            <pc:sldMk cId="3784456795" sldId="262"/>
            <ac:spMk id="3" creationId="{0F6F6406-DFEB-1C4F-6DF3-1FDC6BFCD615}"/>
          </ac:spMkLst>
        </pc:spChg>
        <pc:spChg chg="add mod">
          <ac:chgData name="Caitlin Brown" userId="e5a29384-8769-408d-b717-ae8cda6a90d9" providerId="ADAL" clId="{30467AA3-17BD-4D97-AC5C-1CE4DE656BB3}" dt="2022-11-09T22:30:21.321" v="6"/>
          <ac:spMkLst>
            <pc:docMk/>
            <pc:sldMk cId="3784456795" sldId="262"/>
            <ac:spMk id="4" creationId="{1A7E7832-BAFE-70C3-4028-E11C81705CB1}"/>
          </ac:spMkLst>
        </pc:spChg>
        <pc:spChg chg="del">
          <ac:chgData name="Caitlin Brown" userId="e5a29384-8769-408d-b717-ae8cda6a90d9" providerId="ADAL" clId="{30467AA3-17BD-4D97-AC5C-1CE4DE656BB3}" dt="2022-11-09T22:30:20.937" v="5" actId="478"/>
          <ac:spMkLst>
            <pc:docMk/>
            <pc:sldMk cId="3784456795" sldId="262"/>
            <ac:spMk id="7" creationId="{53A0E74F-AB95-4498-7021-BFEF2CBCBA39}"/>
          </ac:spMkLst>
        </pc:spChg>
        <pc:spChg chg="del">
          <ac:chgData name="Caitlin Brown" userId="e5a29384-8769-408d-b717-ae8cda6a90d9" providerId="ADAL" clId="{30467AA3-17BD-4D97-AC5C-1CE4DE656BB3}" dt="2022-11-09T22:30:20.937" v="5" actId="478"/>
          <ac:spMkLst>
            <pc:docMk/>
            <pc:sldMk cId="3784456795" sldId="262"/>
            <ac:spMk id="8" creationId="{AC9E2259-E7E9-9DA1-3019-B088656D7DB5}"/>
          </ac:spMkLst>
        </pc:spChg>
        <pc:spChg chg="del">
          <ac:chgData name="Caitlin Brown" userId="e5a29384-8769-408d-b717-ae8cda6a90d9" providerId="ADAL" clId="{30467AA3-17BD-4D97-AC5C-1CE4DE656BB3}" dt="2022-11-09T22:30:20.937" v="5" actId="478"/>
          <ac:spMkLst>
            <pc:docMk/>
            <pc:sldMk cId="3784456795" sldId="262"/>
            <ac:spMk id="9" creationId="{98FB9D27-7B0E-E185-47E6-D82AD5311115}"/>
          </ac:spMkLst>
        </pc:spChg>
        <pc:spChg chg="add mod">
          <ac:chgData name="Caitlin Brown" userId="e5a29384-8769-408d-b717-ae8cda6a90d9" providerId="ADAL" clId="{30467AA3-17BD-4D97-AC5C-1CE4DE656BB3}" dt="2022-11-09T22:30:21.321" v="6"/>
          <ac:spMkLst>
            <pc:docMk/>
            <pc:sldMk cId="3784456795" sldId="262"/>
            <ac:spMk id="10" creationId="{CC1A42AA-ABFC-ECC8-8ABC-C21B483FD286}"/>
          </ac:spMkLst>
        </pc:spChg>
        <pc:spChg chg="add mod">
          <ac:chgData name="Caitlin Brown" userId="e5a29384-8769-408d-b717-ae8cda6a90d9" providerId="ADAL" clId="{30467AA3-17BD-4D97-AC5C-1CE4DE656BB3}" dt="2022-11-09T22:30:37.030" v="9" actId="34135"/>
          <ac:spMkLst>
            <pc:docMk/>
            <pc:sldMk cId="3784456795" sldId="262"/>
            <ac:spMk id="11" creationId="{AEEE6C9C-A066-C870-932B-E6A834641D11}"/>
          </ac:spMkLst>
        </pc:spChg>
        <pc:picChg chg="add mod">
          <ac:chgData name="Caitlin Brown" userId="e5a29384-8769-408d-b717-ae8cda6a90d9" providerId="ADAL" clId="{30467AA3-17BD-4D97-AC5C-1CE4DE656BB3}" dt="2022-11-09T22:32:32.733" v="92" actId="34135"/>
          <ac:picMkLst>
            <pc:docMk/>
            <pc:sldMk cId="3784456795" sldId="262"/>
            <ac:picMk id="13" creationId="{D746919B-8324-37CB-6079-7230E50CA9AF}"/>
          </ac:picMkLst>
        </pc:picChg>
      </pc:sldChg>
      <pc:sldChg chg="del">
        <pc:chgData name="Caitlin Brown" userId="e5a29384-8769-408d-b717-ae8cda6a90d9" providerId="ADAL" clId="{30467AA3-17BD-4D97-AC5C-1CE4DE656BB3}" dt="2022-11-10T05:28:47.286" v="93" actId="47"/>
        <pc:sldMkLst>
          <pc:docMk/>
          <pc:sldMk cId="778929909" sldId="264"/>
        </pc:sldMkLst>
      </pc:sldChg>
      <pc:sldChg chg="addSp delSp modSp new mod">
        <pc:chgData name="Caitlin Brown" userId="e5a29384-8769-408d-b717-ae8cda6a90d9" providerId="ADAL" clId="{30467AA3-17BD-4D97-AC5C-1CE4DE656BB3}" dt="2022-11-10T05:29:14.516" v="102" actId="34135"/>
        <pc:sldMkLst>
          <pc:docMk/>
          <pc:sldMk cId="1123436479" sldId="264"/>
        </pc:sldMkLst>
        <pc:spChg chg="del">
          <ac:chgData name="Caitlin Brown" userId="e5a29384-8769-408d-b717-ae8cda6a90d9" providerId="ADAL" clId="{30467AA3-17BD-4D97-AC5C-1CE4DE656BB3}" dt="2022-11-10T05:28:51.644" v="95" actId="478"/>
          <ac:spMkLst>
            <pc:docMk/>
            <pc:sldMk cId="1123436479" sldId="264"/>
            <ac:spMk id="2" creationId="{8C82BD00-9253-CCF9-4ECA-12F1E57C1537}"/>
          </ac:spMkLst>
        </pc:spChg>
        <pc:spChg chg="del">
          <ac:chgData name="Caitlin Brown" userId="e5a29384-8769-408d-b717-ae8cda6a90d9" providerId="ADAL" clId="{30467AA3-17BD-4D97-AC5C-1CE4DE656BB3}" dt="2022-11-10T05:28:53.458" v="96" actId="478"/>
          <ac:spMkLst>
            <pc:docMk/>
            <pc:sldMk cId="1123436479" sldId="264"/>
            <ac:spMk id="3" creationId="{C085E699-3D85-3458-E747-F8E83D272E34}"/>
          </ac:spMkLst>
        </pc:spChg>
        <pc:spChg chg="add mod">
          <ac:chgData name="Caitlin Brown" userId="e5a29384-8769-408d-b717-ae8cda6a90d9" providerId="ADAL" clId="{30467AA3-17BD-4D97-AC5C-1CE4DE656BB3}" dt="2022-11-10T05:29:14.516" v="102" actId="34135"/>
          <ac:spMkLst>
            <pc:docMk/>
            <pc:sldMk cId="1123436479" sldId="264"/>
            <ac:spMk id="6" creationId="{A2F56086-C643-E065-7EFE-8C858761295F}"/>
          </ac:spMkLst>
        </pc:spChg>
        <pc:picChg chg="add mod">
          <ac:chgData name="Caitlin Brown" userId="e5a29384-8769-408d-b717-ae8cda6a90d9" providerId="ADAL" clId="{30467AA3-17BD-4D97-AC5C-1CE4DE656BB3}" dt="2022-11-10T05:28:59.004" v="100" actId="34135"/>
          <ac:picMkLst>
            <pc:docMk/>
            <pc:sldMk cId="1123436479" sldId="264"/>
            <ac:picMk id="5" creationId="{E7AA2447-8284-D5D4-7C1C-914E2DCF2E29}"/>
          </ac:picMkLst>
        </pc:picChg>
        <pc:picChg chg="add mod">
          <ac:chgData name="Caitlin Brown" userId="e5a29384-8769-408d-b717-ae8cda6a90d9" providerId="ADAL" clId="{30467AA3-17BD-4D97-AC5C-1CE4DE656BB3}" dt="2022-11-10T05:29:14.516" v="102" actId="34135"/>
          <ac:picMkLst>
            <pc:docMk/>
            <pc:sldMk cId="1123436479" sldId="264"/>
            <ac:picMk id="7" creationId="{02D21E78-A2AC-1DA0-1BE0-C22CB974DCDD}"/>
          </ac:picMkLst>
        </pc:picChg>
      </pc:sldChg>
      <pc:sldChg chg="add del">
        <pc:chgData name="Caitlin Brown" userId="e5a29384-8769-408d-b717-ae8cda6a90d9" providerId="ADAL" clId="{30467AA3-17BD-4D97-AC5C-1CE4DE656BB3}" dt="2022-11-09T22:30:43.596" v="11" actId="47"/>
        <pc:sldMkLst>
          <pc:docMk/>
          <pc:sldMk cId="990887033" sldId="265"/>
        </pc:sldMkLst>
      </pc:sldChg>
    </pc:docChg>
  </pc:docChgLst>
  <pc:docChgLst>
    <pc:chgData name="Natalie Walker" userId="9c564ba0-9c4f-4cbe-8075-8d1d76485f8d" providerId="ADAL" clId="{4C59A135-8A02-4A4A-89EC-780E48C351F1}"/>
    <pc:docChg chg="undo custSel modSld">
      <pc:chgData name="Natalie Walker" userId="9c564ba0-9c4f-4cbe-8075-8d1d76485f8d" providerId="ADAL" clId="{4C59A135-8A02-4A4A-89EC-780E48C351F1}" dt="2022-11-09T06:32:24.197" v="61" actId="1076"/>
      <pc:docMkLst>
        <pc:docMk/>
      </pc:docMkLst>
      <pc:sldChg chg="modSp mod">
        <pc:chgData name="Natalie Walker" userId="9c564ba0-9c4f-4cbe-8075-8d1d76485f8d" providerId="ADAL" clId="{4C59A135-8A02-4A4A-89EC-780E48C351F1}" dt="2022-11-09T06:32:24.197" v="61" actId="1076"/>
        <pc:sldMkLst>
          <pc:docMk/>
          <pc:sldMk cId="958874914" sldId="259"/>
        </pc:sldMkLst>
        <pc:spChg chg="mod">
          <ac:chgData name="Natalie Walker" userId="9c564ba0-9c4f-4cbe-8075-8d1d76485f8d" providerId="ADAL" clId="{4C59A135-8A02-4A4A-89EC-780E48C351F1}" dt="2022-11-09T06:32:24.197" v="61" actId="1076"/>
          <ac:spMkLst>
            <pc:docMk/>
            <pc:sldMk cId="958874914" sldId="259"/>
            <ac:spMk id="2" creationId="{0E052CBA-56C6-8B64-02B3-3D1C3FA3B4D0}"/>
          </ac:spMkLst>
        </pc:spChg>
      </pc:sldChg>
      <pc:sldChg chg="modSp mod">
        <pc:chgData name="Natalie Walker" userId="9c564ba0-9c4f-4cbe-8075-8d1d76485f8d" providerId="ADAL" clId="{4C59A135-8A02-4A4A-89EC-780E48C351F1}" dt="2022-11-09T06:31:50.409" v="36" actId="255"/>
        <pc:sldMkLst>
          <pc:docMk/>
          <pc:sldMk cId="1363438265" sldId="260"/>
        </pc:sldMkLst>
        <pc:spChg chg="mod">
          <ac:chgData name="Natalie Walker" userId="9c564ba0-9c4f-4cbe-8075-8d1d76485f8d" providerId="ADAL" clId="{4C59A135-8A02-4A4A-89EC-780E48C351F1}" dt="2022-11-09T06:31:50.409" v="36" actId="255"/>
          <ac:spMkLst>
            <pc:docMk/>
            <pc:sldMk cId="1363438265" sldId="260"/>
            <ac:spMk id="2" creationId="{0E4F9DB3-1702-345C-8D43-773AC4BBE49A}"/>
          </ac:spMkLst>
        </pc:spChg>
        <pc:spChg chg="mod">
          <ac:chgData name="Natalie Walker" userId="9c564ba0-9c4f-4cbe-8075-8d1d76485f8d" providerId="ADAL" clId="{4C59A135-8A02-4A4A-89EC-780E48C351F1}" dt="2022-11-09T06:31:01.776" v="24" actId="255"/>
          <ac:spMkLst>
            <pc:docMk/>
            <pc:sldMk cId="1363438265" sldId="260"/>
            <ac:spMk id="7" creationId="{B7E6C90F-1D56-4BF9-B79A-5225C54F7B52}"/>
          </ac:spMkLst>
        </pc:spChg>
        <pc:spChg chg="mod">
          <ac:chgData name="Natalie Walker" userId="9c564ba0-9c4f-4cbe-8075-8d1d76485f8d" providerId="ADAL" clId="{4C59A135-8A02-4A4A-89EC-780E48C351F1}" dt="2022-11-09T06:31:07.517" v="26" actId="1076"/>
          <ac:spMkLst>
            <pc:docMk/>
            <pc:sldMk cId="1363438265" sldId="260"/>
            <ac:spMk id="8" creationId="{63E15132-2093-34A6-C23C-9548B2B37A30}"/>
          </ac:spMkLst>
        </pc:spChg>
        <pc:spChg chg="mod">
          <ac:chgData name="Natalie Walker" userId="9c564ba0-9c4f-4cbe-8075-8d1d76485f8d" providerId="ADAL" clId="{4C59A135-8A02-4A4A-89EC-780E48C351F1}" dt="2022-11-09T06:31:04.607" v="25" actId="1076"/>
          <ac:spMkLst>
            <pc:docMk/>
            <pc:sldMk cId="1363438265" sldId="260"/>
            <ac:spMk id="9" creationId="{D1B69654-DE08-D2B6-DC8F-BD5130999465}"/>
          </ac:spMkLst>
        </pc:spChg>
      </pc:sldChg>
      <pc:sldChg chg="modSp mod">
        <pc:chgData name="Natalie Walker" userId="9c564ba0-9c4f-4cbe-8075-8d1d76485f8d" providerId="ADAL" clId="{4C59A135-8A02-4A4A-89EC-780E48C351F1}" dt="2022-11-09T06:32:00.689" v="42" actId="6549"/>
        <pc:sldMkLst>
          <pc:docMk/>
          <pc:sldMk cId="1360283830" sldId="261"/>
        </pc:sldMkLst>
        <pc:spChg chg="mod">
          <ac:chgData name="Natalie Walker" userId="9c564ba0-9c4f-4cbe-8075-8d1d76485f8d" providerId="ADAL" clId="{4C59A135-8A02-4A4A-89EC-780E48C351F1}" dt="2022-11-09T06:32:00.689" v="42" actId="6549"/>
          <ac:spMkLst>
            <pc:docMk/>
            <pc:sldMk cId="1360283830" sldId="261"/>
            <ac:spMk id="2" creationId="{F616CA37-B9F8-E5AA-3B46-7E1F963478C8}"/>
          </ac:spMkLst>
        </pc:spChg>
        <pc:spChg chg="mod">
          <ac:chgData name="Natalie Walker" userId="9c564ba0-9c4f-4cbe-8075-8d1d76485f8d" providerId="ADAL" clId="{4C59A135-8A02-4A4A-89EC-780E48C351F1}" dt="2022-11-09T06:29:24.002" v="11" actId="255"/>
          <ac:spMkLst>
            <pc:docMk/>
            <pc:sldMk cId="1360283830" sldId="261"/>
            <ac:spMk id="7" creationId="{E43BABDA-3720-8861-6C62-140D6E08D3E2}"/>
          </ac:spMkLst>
        </pc:spChg>
        <pc:spChg chg="mod">
          <ac:chgData name="Natalie Walker" userId="9c564ba0-9c4f-4cbe-8075-8d1d76485f8d" providerId="ADAL" clId="{4C59A135-8A02-4A4A-89EC-780E48C351F1}" dt="2022-11-09T06:29:44.528" v="15" actId="1076"/>
          <ac:spMkLst>
            <pc:docMk/>
            <pc:sldMk cId="1360283830" sldId="261"/>
            <ac:spMk id="8" creationId="{128077F0-0ACE-6C53-1896-1146DCA01192}"/>
          </ac:spMkLst>
        </pc:spChg>
        <pc:spChg chg="mod">
          <ac:chgData name="Natalie Walker" userId="9c564ba0-9c4f-4cbe-8075-8d1d76485f8d" providerId="ADAL" clId="{4C59A135-8A02-4A4A-89EC-780E48C351F1}" dt="2022-11-09T06:29:42.196" v="14" actId="1076"/>
          <ac:spMkLst>
            <pc:docMk/>
            <pc:sldMk cId="1360283830" sldId="261"/>
            <ac:spMk id="9" creationId="{7E03AD06-348F-9756-058D-275C0B9CA491}"/>
          </ac:spMkLst>
        </pc:spChg>
      </pc:sldChg>
      <pc:sldChg chg="modSp mod">
        <pc:chgData name="Natalie Walker" userId="9c564ba0-9c4f-4cbe-8075-8d1d76485f8d" providerId="ADAL" clId="{4C59A135-8A02-4A4A-89EC-780E48C351F1}" dt="2022-11-09T06:28:45.167" v="10" actId="255"/>
        <pc:sldMkLst>
          <pc:docMk/>
          <pc:sldMk cId="3489988105" sldId="263"/>
        </pc:sldMkLst>
        <pc:spChg chg="mod">
          <ac:chgData name="Natalie Walker" userId="9c564ba0-9c4f-4cbe-8075-8d1d76485f8d" providerId="ADAL" clId="{4C59A135-8A02-4A4A-89EC-780E48C351F1}" dt="2022-11-09T06:28:45.167" v="10" actId="255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Natalie Walker" userId="9c564ba0-9c4f-4cbe-8075-8d1d76485f8d" providerId="ADAL" clId="{4C59A135-8A02-4A4A-89EC-780E48C351F1}" dt="2022-11-03T09:19:41.759" v="1" actId="1076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Natalie Walker" userId="9c564ba0-9c4f-4cbe-8075-8d1d76485f8d" providerId="ADAL" clId="{4C59A135-8A02-4A4A-89EC-780E48C351F1}" dt="2022-11-08T00:27:33.005" v="6" actId="732"/>
        <pc:sldMkLst>
          <pc:docMk/>
          <pc:sldMk cId="778929909" sldId="264"/>
        </pc:sldMkLst>
        <pc:picChg chg="mod modCrop">
          <ac:chgData name="Natalie Walker" userId="9c564ba0-9c4f-4cbe-8075-8d1d76485f8d" providerId="ADAL" clId="{4C59A135-8A02-4A4A-89EC-780E48C351F1}" dt="2022-11-08T00:27:33.005" v="6" actId="732"/>
          <ac:picMkLst>
            <pc:docMk/>
            <pc:sldMk cId="778929909" sldId="264"/>
            <ac:picMk id="5" creationId="{7A998876-F8C2-BE84-23FC-0BD89A90C0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974DBF3-4F90-3A5E-A05C-D4AF5BB22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281401-2F82-AF36-3216-32FB874E9B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B7068C-4498-56F3-C118-FC793E0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1" y="2713383"/>
            <a:ext cx="6326660" cy="1431234"/>
          </a:xfrm>
        </p:spPr>
        <p:txBody>
          <a:bodyPr>
            <a:noAutofit/>
          </a:bodyPr>
          <a:lstStyle/>
          <a:p>
            <a:r>
              <a:rPr lang="en-US" sz="5400" b="1">
                <a:latin typeface="PP Telegraf UltraBold" pitchFamily="2" charset="77"/>
              </a:rPr>
              <a:t>Session Title </a:t>
            </a:r>
            <a:br>
              <a:rPr lang="en-US" sz="5400" b="1">
                <a:latin typeface="PP Telegraf UltraBold" pitchFamily="2" charset="77"/>
              </a:rPr>
            </a:br>
            <a:r>
              <a:rPr lang="en-US" sz="5400" b="1">
                <a:latin typeface="PP Telegraf UltraBold" pitchFamily="2" charset="77"/>
              </a:rPr>
              <a:t>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F6406-DFEB-1C4F-6DF3-1FDC6BFCD6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0713" y="4280731"/>
            <a:ext cx="499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EMERGING ISSUES &amp; GLOBAL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E7832-BAFE-70C3-4028-E11C81705CB1}"/>
              </a:ext>
            </a:extLst>
          </p:cNvPr>
          <p:cNvSpPr txBox="1"/>
          <p:nvPr/>
        </p:nvSpPr>
        <p:spPr>
          <a:xfrm>
            <a:off x="2310713" y="4701576"/>
            <a:ext cx="40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NAME GOES HERE&gt;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A42AA-ABFC-ECC8-8ABC-C21B483FD286}"/>
              </a:ext>
            </a:extLst>
          </p:cNvPr>
          <p:cNvSpPr txBox="1"/>
          <p:nvPr/>
        </p:nvSpPr>
        <p:spPr>
          <a:xfrm>
            <a:off x="2310713" y="5181163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ORG GOES HERE&gt;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E6C9C-A066-C870-932B-E6A834641D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2910" y="3596940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746919B-8324-37CB-6079-7230E50CA9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917" y="4058605"/>
            <a:ext cx="1973363" cy="1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DCF3A1-8C55-B3F1-6ABB-CE45167B9E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D38F3-89C6-DFD0-68E0-F212C3BE7A91}"/>
              </a:ext>
            </a:extLst>
          </p:cNvPr>
          <p:cNvSpPr txBox="1"/>
          <p:nvPr/>
        </p:nvSpPr>
        <p:spPr>
          <a:xfrm>
            <a:off x="353109" y="540744"/>
            <a:ext cx="8031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P Telegraf" pitchFamily="2" charset="77"/>
              </a:rPr>
              <a:t>TITLE GOES HERE </a:t>
            </a:r>
          </a:p>
          <a:p>
            <a:endParaRPr lang="en-US" b="1" dirty="0">
              <a:latin typeface="PP Telegraf" pitchFamily="2" charset="77"/>
            </a:endParaRPr>
          </a:p>
          <a:p>
            <a:r>
              <a:rPr lang="en-US" sz="2400" b="1" dirty="0">
                <a:latin typeface="PP Telegraf" pitchFamily="2" charset="77"/>
              </a:rPr>
              <a:t>OLUPTA VOLUPTA</a:t>
            </a:r>
          </a:p>
        </p:txBody>
      </p:sp>
    </p:spTree>
    <p:extLst>
      <p:ext uri="{BB962C8B-B14F-4D97-AF65-F5344CB8AC3E}">
        <p14:creationId xmlns:p14="http://schemas.microsoft.com/office/powerpoint/2010/main" val="348998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AA2447-8284-D5D4-7C1C-914E2DCF2E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56086-C643-E065-7EFE-8C85876129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2910" y="3596940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2D21E78-A2AC-1DA0-1BE0-C22CB974DCD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917" y="4058605"/>
            <a:ext cx="1973363" cy="1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6" ma:contentTypeDescription="Create a new document." ma:contentTypeScope="" ma:versionID="263eb8d98d54ab7a435d0c100a0c78c5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115cb1f024f6565129752b7e707ff12b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45891-CA60-4CDA-8D5C-03A7CED9C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BF9C3-723C-4173-8B05-E1291EA083D1}">
  <ds:schemaRefs>
    <ds:schemaRef ds:uri="8702683b-2f29-4b9e-9823-3aae14fa044d"/>
    <ds:schemaRef ds:uri="bebaf924-86d0-47cd-bfc6-9065b28af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PP Telegraf</vt:lpstr>
      <vt:lpstr>PP Telegraf SemiBold</vt:lpstr>
      <vt:lpstr>PP Telegraf UltraBold</vt:lpstr>
      <vt:lpstr>Office Theme</vt:lpstr>
      <vt:lpstr>PowerPoint Presentation</vt:lpstr>
      <vt:lpstr>Session Title  Goes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 Silva</dc:creator>
  <cp:lastModifiedBy>Caitlin Brown</cp:lastModifiedBy>
  <cp:revision>1</cp:revision>
  <dcterms:created xsi:type="dcterms:W3CDTF">2022-10-21T01:58:03Z</dcterms:created>
  <dcterms:modified xsi:type="dcterms:W3CDTF">2022-11-10T05:29:16Z</dcterms:modified>
</cp:coreProperties>
</file>