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60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5C7D2-7582-43F2-B24A-4128597D8625}" v="5" dt="2022-11-10T05:36:28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Brown" userId="e5a29384-8769-408d-b717-ae8cda6a90d9" providerId="ADAL" clId="{ADFB43C2-7D60-4B97-A663-69A8C4228100}"/>
    <pc:docChg chg="undo custSel modSld">
      <pc:chgData name="Caitlin Brown" userId="e5a29384-8769-408d-b717-ae8cda6a90d9" providerId="ADAL" clId="{ADFB43C2-7D60-4B97-A663-69A8C4228100}" dt="2022-11-07T00:21:40.505" v="17" actId="1076"/>
      <pc:docMkLst>
        <pc:docMk/>
      </pc:docMkLst>
      <pc:sldChg chg="modSp mod">
        <pc:chgData name="Caitlin Brown" userId="e5a29384-8769-408d-b717-ae8cda6a90d9" providerId="ADAL" clId="{ADFB43C2-7D60-4B97-A663-69A8C4228100}" dt="2022-11-04T00:57:49.655" v="0" actId="34135"/>
        <pc:sldMkLst>
          <pc:docMk/>
          <pc:sldMk cId="2883294964" sldId="256"/>
        </pc:sldMkLst>
        <pc:picChg chg="mod">
          <ac:chgData name="Caitlin Brown" userId="e5a29384-8769-408d-b717-ae8cda6a90d9" providerId="ADAL" clId="{ADFB43C2-7D60-4B97-A663-69A8C4228100}" dt="2022-11-04T00:57:49.655" v="0" actId="34135"/>
          <ac:picMkLst>
            <pc:docMk/>
            <pc:sldMk cId="2883294964" sldId="256"/>
            <ac:picMk id="5" creationId="{4974DBF3-4F90-3A5E-A05C-D4AF5BB2266D}"/>
          </ac:picMkLst>
        </pc:picChg>
      </pc:sldChg>
      <pc:sldChg chg="addSp modSp mod">
        <pc:chgData name="Caitlin Brown" userId="e5a29384-8769-408d-b717-ae8cda6a90d9" providerId="ADAL" clId="{ADFB43C2-7D60-4B97-A663-69A8C4228100}" dt="2022-11-04T01:25:07.355" v="13"/>
        <pc:sldMkLst>
          <pc:docMk/>
          <pc:sldMk cId="2328012624" sldId="257"/>
        </pc:sldMkLst>
        <pc:spChg chg="add mod">
          <ac:chgData name="Caitlin Brown" userId="e5a29384-8769-408d-b717-ae8cda6a90d9" providerId="ADAL" clId="{ADFB43C2-7D60-4B97-A663-69A8C4228100}" dt="2022-11-04T01:25:07.355" v="13"/>
          <ac:spMkLst>
            <pc:docMk/>
            <pc:sldMk cId="2328012624" sldId="257"/>
            <ac:spMk id="3" creationId="{39AD4919-297A-FD91-F6B1-57B36FF1EDDE}"/>
          </ac:spMkLst>
        </pc:spChg>
        <pc:picChg chg="mod">
          <ac:chgData name="Caitlin Brown" userId="e5a29384-8769-408d-b717-ae8cda6a90d9" providerId="ADAL" clId="{ADFB43C2-7D60-4B97-A663-69A8C4228100}" dt="2022-11-04T00:57:58.265" v="1" actId="34135"/>
          <ac:picMkLst>
            <pc:docMk/>
            <pc:sldMk cId="2328012624" sldId="257"/>
            <ac:picMk id="5" creationId="{EC977B92-320C-CEE9-8894-A605C8B3EF1B}"/>
          </ac:picMkLst>
        </pc:picChg>
      </pc:sldChg>
      <pc:sldChg chg="addSp modSp mod">
        <pc:chgData name="Caitlin Brown" userId="e5a29384-8769-408d-b717-ae8cda6a90d9" providerId="ADAL" clId="{ADFB43C2-7D60-4B97-A663-69A8C4228100}" dt="2022-11-04T01:25:07.876" v="14"/>
        <pc:sldMkLst>
          <pc:docMk/>
          <pc:sldMk cId="1957761076" sldId="258"/>
        </pc:sldMkLst>
        <pc:spChg chg="add mod">
          <ac:chgData name="Caitlin Brown" userId="e5a29384-8769-408d-b717-ae8cda6a90d9" providerId="ADAL" clId="{ADFB43C2-7D60-4B97-A663-69A8C4228100}" dt="2022-11-04T01:25:07.876" v="14"/>
          <ac:spMkLst>
            <pc:docMk/>
            <pc:sldMk cId="1957761076" sldId="258"/>
            <ac:spMk id="2" creationId="{DACA95B4-4A0F-E2AD-D6C5-9C2C001789F3}"/>
          </ac:spMkLst>
        </pc:spChg>
        <pc:picChg chg="mod">
          <ac:chgData name="Caitlin Brown" userId="e5a29384-8769-408d-b717-ae8cda6a90d9" providerId="ADAL" clId="{ADFB43C2-7D60-4B97-A663-69A8C4228100}" dt="2022-11-04T00:58:04.689" v="2" actId="34135"/>
          <ac:picMkLst>
            <pc:docMk/>
            <pc:sldMk cId="1957761076" sldId="258"/>
            <ac:picMk id="5" creationId="{A5C7023F-B314-0264-35C1-78326D68049C}"/>
          </ac:picMkLst>
        </pc:picChg>
      </pc:sldChg>
      <pc:sldChg chg="addSp modSp mod">
        <pc:chgData name="Caitlin Brown" userId="e5a29384-8769-408d-b717-ae8cda6a90d9" providerId="ADAL" clId="{ADFB43C2-7D60-4B97-A663-69A8C4228100}" dt="2022-11-04T01:25:09.013" v="15"/>
        <pc:sldMkLst>
          <pc:docMk/>
          <pc:sldMk cId="958874914" sldId="259"/>
        </pc:sldMkLst>
        <pc:spChg chg="add mod">
          <ac:chgData name="Caitlin Brown" userId="e5a29384-8769-408d-b717-ae8cda6a90d9" providerId="ADAL" clId="{ADFB43C2-7D60-4B97-A663-69A8C4228100}" dt="2022-11-04T01:25:09.013" v="15"/>
          <ac:spMkLst>
            <pc:docMk/>
            <pc:sldMk cId="958874914" sldId="259"/>
            <ac:spMk id="2" creationId="{0E052CBA-56C6-8B64-02B3-3D1C3FA3B4D0}"/>
          </ac:spMkLst>
        </pc:spChg>
        <pc:picChg chg="mod">
          <ac:chgData name="Caitlin Brown" userId="e5a29384-8769-408d-b717-ae8cda6a90d9" providerId="ADAL" clId="{ADFB43C2-7D60-4B97-A663-69A8C4228100}" dt="2022-11-04T00:58:07.370" v="3" actId="34135"/>
          <ac:picMkLst>
            <pc:docMk/>
            <pc:sldMk cId="958874914" sldId="259"/>
            <ac:picMk id="5" creationId="{3C509179-294A-3CD0-F7CE-E42EC8FE5D31}"/>
          </ac:picMkLst>
        </pc:picChg>
      </pc:sldChg>
      <pc:sldChg chg="addSp modSp mod">
        <pc:chgData name="Caitlin Brown" userId="e5a29384-8769-408d-b717-ae8cda6a90d9" providerId="ADAL" clId="{ADFB43C2-7D60-4B97-A663-69A8C4228100}" dt="2022-11-04T01:09:36.326" v="10"/>
        <pc:sldMkLst>
          <pc:docMk/>
          <pc:sldMk cId="1363438265" sldId="260"/>
        </pc:sldMkLst>
        <pc:spChg chg="add mod">
          <ac:chgData name="Caitlin Brown" userId="e5a29384-8769-408d-b717-ae8cda6a90d9" providerId="ADAL" clId="{ADFB43C2-7D60-4B97-A663-69A8C4228100}" dt="2022-11-04T01:09:36.326" v="10"/>
          <ac:spMkLst>
            <pc:docMk/>
            <pc:sldMk cId="1363438265" sldId="260"/>
            <ac:spMk id="2" creationId="{0E4F9DB3-1702-345C-8D43-773AC4BBE49A}"/>
          </ac:spMkLst>
        </pc:spChg>
        <pc:picChg chg="mod">
          <ac:chgData name="Caitlin Brown" userId="e5a29384-8769-408d-b717-ae8cda6a90d9" providerId="ADAL" clId="{ADFB43C2-7D60-4B97-A663-69A8C4228100}" dt="2022-11-04T00:58:10.180" v="4" actId="34135"/>
          <ac:picMkLst>
            <pc:docMk/>
            <pc:sldMk cId="1363438265" sldId="260"/>
            <ac:picMk id="5" creationId="{39548267-C271-427D-B1C1-481165E70FD8}"/>
          </ac:picMkLst>
        </pc:picChg>
      </pc:sldChg>
      <pc:sldChg chg="addSp modSp mod">
        <pc:chgData name="Caitlin Brown" userId="e5a29384-8769-408d-b717-ae8cda6a90d9" providerId="ADAL" clId="{ADFB43C2-7D60-4B97-A663-69A8C4228100}" dt="2022-11-04T01:09:38.428" v="11"/>
        <pc:sldMkLst>
          <pc:docMk/>
          <pc:sldMk cId="1360283830" sldId="261"/>
        </pc:sldMkLst>
        <pc:spChg chg="add mod">
          <ac:chgData name="Caitlin Brown" userId="e5a29384-8769-408d-b717-ae8cda6a90d9" providerId="ADAL" clId="{ADFB43C2-7D60-4B97-A663-69A8C4228100}" dt="2022-11-04T01:09:38.428" v="11"/>
          <ac:spMkLst>
            <pc:docMk/>
            <pc:sldMk cId="1360283830" sldId="261"/>
            <ac:spMk id="2" creationId="{F616CA37-B9F8-E5AA-3B46-7E1F963478C8}"/>
          </ac:spMkLst>
        </pc:spChg>
        <pc:picChg chg="mod">
          <ac:chgData name="Caitlin Brown" userId="e5a29384-8769-408d-b717-ae8cda6a90d9" providerId="ADAL" clId="{ADFB43C2-7D60-4B97-A663-69A8C4228100}" dt="2022-11-04T00:58:13.256" v="5" actId="34135"/>
          <ac:picMkLst>
            <pc:docMk/>
            <pc:sldMk cId="1360283830" sldId="261"/>
            <ac:picMk id="5" creationId="{713F6311-F9B0-5A7C-EE16-570F855CED38}"/>
          </ac:picMkLst>
        </pc:picChg>
      </pc:sldChg>
      <pc:sldChg chg="addSp modSp mod">
        <pc:chgData name="Caitlin Brown" userId="e5a29384-8769-408d-b717-ae8cda6a90d9" providerId="ADAL" clId="{ADFB43C2-7D60-4B97-A663-69A8C4228100}" dt="2022-11-04T01:09:40.086" v="12"/>
        <pc:sldMkLst>
          <pc:docMk/>
          <pc:sldMk cId="3784456795" sldId="262"/>
        </pc:sldMkLst>
        <pc:spChg chg="add mod">
          <ac:chgData name="Caitlin Brown" userId="e5a29384-8769-408d-b717-ae8cda6a90d9" providerId="ADAL" clId="{ADFB43C2-7D60-4B97-A663-69A8C4228100}" dt="2022-11-04T01:09:40.086" v="12"/>
          <ac:spMkLst>
            <pc:docMk/>
            <pc:sldMk cId="3784456795" sldId="262"/>
            <ac:spMk id="2" creationId="{C828A44D-546A-64A9-B761-CFA291CA1E3D}"/>
          </ac:spMkLst>
        </pc:spChg>
        <pc:picChg chg="mod">
          <ac:chgData name="Caitlin Brown" userId="e5a29384-8769-408d-b717-ae8cda6a90d9" providerId="ADAL" clId="{ADFB43C2-7D60-4B97-A663-69A8C4228100}" dt="2022-11-04T00:58:16.541" v="6" actId="34135"/>
          <ac:picMkLst>
            <pc:docMk/>
            <pc:sldMk cId="3784456795" sldId="262"/>
            <ac:picMk id="5" creationId="{01281401-2F82-AF36-3216-32FB874E9B1C}"/>
          </ac:picMkLst>
        </pc:picChg>
      </pc:sldChg>
      <pc:sldChg chg="modSp mod">
        <pc:chgData name="Caitlin Brown" userId="e5a29384-8769-408d-b717-ae8cda6a90d9" providerId="ADAL" clId="{ADFB43C2-7D60-4B97-A663-69A8C4228100}" dt="2022-11-07T00:21:40.505" v="17" actId="1076"/>
        <pc:sldMkLst>
          <pc:docMk/>
          <pc:sldMk cId="3489988105" sldId="263"/>
        </pc:sldMkLst>
        <pc:spChg chg="mod">
          <ac:chgData name="Caitlin Brown" userId="e5a29384-8769-408d-b717-ae8cda6a90d9" providerId="ADAL" clId="{ADFB43C2-7D60-4B97-A663-69A8C4228100}" dt="2022-11-07T00:21:40.505" v="17" actId="1076"/>
          <ac:spMkLst>
            <pc:docMk/>
            <pc:sldMk cId="3489988105" sldId="263"/>
            <ac:spMk id="6" creationId="{A78D38F3-89C6-DFD0-68E0-F212C3BE7A91}"/>
          </ac:spMkLst>
        </pc:spChg>
        <pc:picChg chg="mod">
          <ac:chgData name="Caitlin Brown" userId="e5a29384-8769-408d-b717-ae8cda6a90d9" providerId="ADAL" clId="{ADFB43C2-7D60-4B97-A663-69A8C4228100}" dt="2022-11-04T00:58:21.671" v="7" actId="34135"/>
          <ac:picMkLst>
            <pc:docMk/>
            <pc:sldMk cId="3489988105" sldId="263"/>
            <ac:picMk id="5" creationId="{F4DCF3A1-8C55-B3F1-6ABB-CE45167B9E5F}"/>
          </ac:picMkLst>
        </pc:picChg>
      </pc:sldChg>
      <pc:sldChg chg="modSp mod">
        <pc:chgData name="Caitlin Brown" userId="e5a29384-8769-408d-b717-ae8cda6a90d9" providerId="ADAL" clId="{ADFB43C2-7D60-4B97-A663-69A8C4228100}" dt="2022-11-04T00:58:24.632" v="8" actId="34135"/>
        <pc:sldMkLst>
          <pc:docMk/>
          <pc:sldMk cId="778929909" sldId="264"/>
        </pc:sldMkLst>
        <pc:picChg chg="mod">
          <ac:chgData name="Caitlin Brown" userId="e5a29384-8769-408d-b717-ae8cda6a90d9" providerId="ADAL" clId="{ADFB43C2-7D60-4B97-A663-69A8C4228100}" dt="2022-11-04T00:58:24.632" v="8" actId="34135"/>
          <ac:picMkLst>
            <pc:docMk/>
            <pc:sldMk cId="778929909" sldId="264"/>
            <ac:picMk id="5" creationId="{7A998876-F8C2-BE84-23FC-0BD89A90C029}"/>
          </ac:picMkLst>
        </pc:picChg>
      </pc:sldChg>
      <pc:sldChg chg="modSp mod">
        <pc:chgData name="Caitlin Brown" userId="e5a29384-8769-408d-b717-ae8cda6a90d9" providerId="ADAL" clId="{ADFB43C2-7D60-4B97-A663-69A8C4228100}" dt="2022-11-04T00:58:27.921" v="9" actId="34135"/>
        <pc:sldMkLst>
          <pc:docMk/>
          <pc:sldMk cId="990887033" sldId="265"/>
        </pc:sldMkLst>
        <pc:picChg chg="mod">
          <ac:chgData name="Caitlin Brown" userId="e5a29384-8769-408d-b717-ae8cda6a90d9" providerId="ADAL" clId="{ADFB43C2-7D60-4B97-A663-69A8C4228100}" dt="2022-11-04T00:58:27.921" v="9" actId="34135"/>
          <ac:picMkLst>
            <pc:docMk/>
            <pc:sldMk cId="990887033" sldId="265"/>
            <ac:picMk id="5" creationId="{6A6888E6-37D2-09F8-B000-CB4B73A295EE}"/>
          </ac:picMkLst>
        </pc:picChg>
      </pc:sldChg>
    </pc:docChg>
  </pc:docChgLst>
  <pc:docChgLst>
    <pc:chgData name="Caitlin Brown" userId="e5a29384-8769-408d-b717-ae8cda6a90d9" providerId="ADAL" clId="{4735C7D2-7582-43F2-B24A-4128597D8625}"/>
    <pc:docChg chg="undo custSel addSld delSld modSld">
      <pc:chgData name="Caitlin Brown" userId="e5a29384-8769-408d-b717-ae8cda6a90d9" providerId="ADAL" clId="{4735C7D2-7582-43F2-B24A-4128597D8625}" dt="2022-11-10T05:36:30.924" v="48" actId="34135"/>
      <pc:docMkLst>
        <pc:docMk/>
      </pc:docMkLst>
      <pc:sldChg chg="del">
        <pc:chgData name="Caitlin Brown" userId="e5a29384-8769-408d-b717-ae8cda6a90d9" providerId="ADAL" clId="{4735C7D2-7582-43F2-B24A-4128597D8625}" dt="2022-11-09T22:38:04.705" v="0" actId="47"/>
        <pc:sldMkLst>
          <pc:docMk/>
          <pc:sldMk cId="2328012624" sldId="257"/>
        </pc:sldMkLst>
      </pc:sldChg>
      <pc:sldChg chg="del">
        <pc:chgData name="Caitlin Brown" userId="e5a29384-8769-408d-b717-ae8cda6a90d9" providerId="ADAL" clId="{4735C7D2-7582-43F2-B24A-4128597D8625}" dt="2022-11-09T22:38:04.705" v="0" actId="47"/>
        <pc:sldMkLst>
          <pc:docMk/>
          <pc:sldMk cId="1957761076" sldId="258"/>
        </pc:sldMkLst>
      </pc:sldChg>
      <pc:sldChg chg="del">
        <pc:chgData name="Caitlin Brown" userId="e5a29384-8769-408d-b717-ae8cda6a90d9" providerId="ADAL" clId="{4735C7D2-7582-43F2-B24A-4128597D8625}" dt="2022-11-09T22:38:04.705" v="0" actId="47"/>
        <pc:sldMkLst>
          <pc:docMk/>
          <pc:sldMk cId="958874914" sldId="259"/>
        </pc:sldMkLst>
      </pc:sldChg>
      <pc:sldChg chg="addSp modSp mod">
        <pc:chgData name="Caitlin Brown" userId="e5a29384-8769-408d-b717-ae8cda6a90d9" providerId="ADAL" clId="{4735C7D2-7582-43F2-B24A-4128597D8625}" dt="2022-11-09T22:39:10.466" v="31" actId="34135"/>
        <pc:sldMkLst>
          <pc:docMk/>
          <pc:sldMk cId="1363438265" sldId="260"/>
        </pc:sldMkLst>
        <pc:spChg chg="mod">
          <ac:chgData name="Caitlin Brown" userId="e5a29384-8769-408d-b717-ae8cda6a90d9" providerId="ADAL" clId="{4735C7D2-7582-43F2-B24A-4128597D8625}" dt="2022-11-09T22:38:26.339" v="2" actId="34135"/>
          <ac:spMkLst>
            <pc:docMk/>
            <pc:sldMk cId="1363438265" sldId="260"/>
            <ac:spMk id="2" creationId="{0E4F9DB3-1702-345C-8D43-773AC4BBE49A}"/>
          </ac:spMkLst>
        </pc:spChg>
        <pc:spChg chg="mod">
          <ac:chgData name="Caitlin Brown" userId="e5a29384-8769-408d-b717-ae8cda6a90d9" providerId="ADAL" clId="{4735C7D2-7582-43F2-B24A-4128597D8625}" dt="2022-11-09T22:38:34.104" v="13" actId="34135"/>
          <ac:spMkLst>
            <pc:docMk/>
            <pc:sldMk cId="1363438265" sldId="260"/>
            <ac:spMk id="7" creationId="{B7E6C90F-1D56-4BF9-B79A-5225C54F7B52}"/>
          </ac:spMkLst>
        </pc:spChg>
        <pc:picChg chg="add mod">
          <ac:chgData name="Caitlin Brown" userId="e5a29384-8769-408d-b717-ae8cda6a90d9" providerId="ADAL" clId="{4735C7D2-7582-43F2-B24A-4128597D8625}" dt="2022-11-09T22:39:10.466" v="31" actId="34135"/>
          <ac:picMkLst>
            <pc:docMk/>
            <pc:sldMk cId="1363438265" sldId="260"/>
            <ac:picMk id="4" creationId="{E10D27D9-9A94-BD0D-D3A2-B490D68BE4C9}"/>
          </ac:picMkLst>
        </pc:picChg>
      </pc:sldChg>
      <pc:sldChg chg="del">
        <pc:chgData name="Caitlin Brown" userId="e5a29384-8769-408d-b717-ae8cda6a90d9" providerId="ADAL" clId="{4735C7D2-7582-43F2-B24A-4128597D8625}" dt="2022-11-09T22:38:18.382" v="1" actId="47"/>
        <pc:sldMkLst>
          <pc:docMk/>
          <pc:sldMk cId="1360283830" sldId="261"/>
        </pc:sldMkLst>
      </pc:sldChg>
      <pc:sldChg chg="del">
        <pc:chgData name="Caitlin Brown" userId="e5a29384-8769-408d-b717-ae8cda6a90d9" providerId="ADAL" clId="{4735C7D2-7582-43F2-B24A-4128597D8625}" dt="2022-11-09T22:38:18.382" v="1" actId="47"/>
        <pc:sldMkLst>
          <pc:docMk/>
          <pc:sldMk cId="3784456795" sldId="262"/>
        </pc:sldMkLst>
      </pc:sldChg>
      <pc:sldChg chg="addSp modSp">
        <pc:chgData name="Caitlin Brown" userId="e5a29384-8769-408d-b717-ae8cda6a90d9" providerId="ADAL" clId="{4735C7D2-7582-43F2-B24A-4128597D8625}" dt="2022-11-10T05:36:05.882" v="34"/>
        <pc:sldMkLst>
          <pc:docMk/>
          <pc:sldMk cId="3489988105" sldId="263"/>
        </pc:sldMkLst>
        <pc:spChg chg="add mod">
          <ac:chgData name="Caitlin Brown" userId="e5a29384-8769-408d-b717-ae8cda6a90d9" providerId="ADAL" clId="{4735C7D2-7582-43F2-B24A-4128597D8625}" dt="2022-11-10T05:36:05.882" v="34"/>
          <ac:spMkLst>
            <pc:docMk/>
            <pc:sldMk cId="3489988105" sldId="263"/>
            <ac:spMk id="2" creationId="{923C124C-65C8-6286-E38D-626CBC46B5AF}"/>
          </ac:spMkLst>
        </pc:spChg>
        <pc:picChg chg="add mod">
          <ac:chgData name="Caitlin Brown" userId="e5a29384-8769-408d-b717-ae8cda6a90d9" providerId="ADAL" clId="{4735C7D2-7582-43F2-B24A-4128597D8625}" dt="2022-11-10T05:36:05.882" v="34"/>
          <ac:picMkLst>
            <pc:docMk/>
            <pc:sldMk cId="3489988105" sldId="263"/>
            <ac:picMk id="3" creationId="{CDAC46C0-1512-071E-E1EF-4B08A7F7E05B}"/>
          </ac:picMkLst>
        </pc:picChg>
      </pc:sldChg>
      <pc:sldChg chg="add del">
        <pc:chgData name="Caitlin Brown" userId="e5a29384-8769-408d-b717-ae8cda6a90d9" providerId="ADAL" clId="{4735C7D2-7582-43F2-B24A-4128597D8625}" dt="2022-11-10T05:36:16.728" v="40" actId="47"/>
        <pc:sldMkLst>
          <pc:docMk/>
          <pc:sldMk cId="778929909" sldId="264"/>
        </pc:sldMkLst>
      </pc:sldChg>
      <pc:sldChg chg="addSp delSp modSp new mod">
        <pc:chgData name="Caitlin Brown" userId="e5a29384-8769-408d-b717-ae8cda6a90d9" providerId="ADAL" clId="{4735C7D2-7582-43F2-B24A-4128597D8625}" dt="2022-11-10T05:36:30.924" v="48" actId="34135"/>
        <pc:sldMkLst>
          <pc:docMk/>
          <pc:sldMk cId="1296673054" sldId="264"/>
        </pc:sldMkLst>
        <pc:spChg chg="del">
          <ac:chgData name="Caitlin Brown" userId="e5a29384-8769-408d-b717-ae8cda6a90d9" providerId="ADAL" clId="{4735C7D2-7582-43F2-B24A-4128597D8625}" dt="2022-11-10T05:36:20.323" v="42" actId="478"/>
          <ac:spMkLst>
            <pc:docMk/>
            <pc:sldMk cId="1296673054" sldId="264"/>
            <ac:spMk id="2" creationId="{E58B299F-05E8-C97F-E5F4-F0D812DE9C4F}"/>
          </ac:spMkLst>
        </pc:spChg>
        <pc:spChg chg="del">
          <ac:chgData name="Caitlin Brown" userId="e5a29384-8769-408d-b717-ae8cda6a90d9" providerId="ADAL" clId="{4735C7D2-7582-43F2-B24A-4128597D8625}" dt="2022-11-10T05:36:20.323" v="42" actId="478"/>
          <ac:spMkLst>
            <pc:docMk/>
            <pc:sldMk cId="1296673054" sldId="264"/>
            <ac:spMk id="3" creationId="{FDF0FF85-8FD1-54EB-0AAE-73DB46B36030}"/>
          </ac:spMkLst>
        </pc:spChg>
        <pc:spChg chg="add mod">
          <ac:chgData name="Caitlin Brown" userId="e5a29384-8769-408d-b717-ae8cda6a90d9" providerId="ADAL" clId="{4735C7D2-7582-43F2-B24A-4128597D8625}" dt="2022-11-10T05:36:30.924" v="48" actId="34135"/>
          <ac:spMkLst>
            <pc:docMk/>
            <pc:sldMk cId="1296673054" sldId="264"/>
            <ac:spMk id="6" creationId="{065BE387-8342-2758-5A80-F8071AEDB823}"/>
          </ac:spMkLst>
        </pc:spChg>
        <pc:picChg chg="add mod">
          <ac:chgData name="Caitlin Brown" userId="e5a29384-8769-408d-b717-ae8cda6a90d9" providerId="ADAL" clId="{4735C7D2-7582-43F2-B24A-4128597D8625}" dt="2022-11-10T05:36:23.672" v="46" actId="34135"/>
          <ac:picMkLst>
            <pc:docMk/>
            <pc:sldMk cId="1296673054" sldId="264"/>
            <ac:picMk id="5" creationId="{D3269DE1-D313-EEDD-8D5B-07DDC0F66698}"/>
          </ac:picMkLst>
        </pc:picChg>
        <pc:picChg chg="add mod">
          <ac:chgData name="Caitlin Brown" userId="e5a29384-8769-408d-b717-ae8cda6a90d9" providerId="ADAL" clId="{4735C7D2-7582-43F2-B24A-4128597D8625}" dt="2022-11-10T05:36:30.924" v="48" actId="34135"/>
          <ac:picMkLst>
            <pc:docMk/>
            <pc:sldMk cId="1296673054" sldId="264"/>
            <ac:picMk id="7" creationId="{110B86C2-D9DA-7567-094F-577541A5C900}"/>
          </ac:picMkLst>
        </pc:picChg>
      </pc:sldChg>
      <pc:sldChg chg="addSp delSp new del mod">
        <pc:chgData name="Caitlin Brown" userId="e5a29384-8769-408d-b717-ae8cda6a90d9" providerId="ADAL" clId="{4735C7D2-7582-43F2-B24A-4128597D8625}" dt="2022-11-10T05:36:13.935" v="38" actId="680"/>
        <pc:sldMkLst>
          <pc:docMk/>
          <pc:sldMk cId="3806144021" sldId="264"/>
        </pc:sldMkLst>
        <pc:spChg chg="add del">
          <ac:chgData name="Caitlin Brown" userId="e5a29384-8769-408d-b717-ae8cda6a90d9" providerId="ADAL" clId="{4735C7D2-7582-43F2-B24A-4128597D8625}" dt="2022-11-10T05:36:13.694" v="37" actId="478"/>
          <ac:spMkLst>
            <pc:docMk/>
            <pc:sldMk cId="3806144021" sldId="264"/>
            <ac:spMk id="2" creationId="{BCD7B07B-983E-835B-EB52-16C0CCA5B8B3}"/>
          </ac:spMkLst>
        </pc:spChg>
        <pc:spChg chg="add del">
          <ac:chgData name="Caitlin Brown" userId="e5a29384-8769-408d-b717-ae8cda6a90d9" providerId="ADAL" clId="{4735C7D2-7582-43F2-B24A-4128597D8625}" dt="2022-11-10T05:36:13.694" v="37" actId="478"/>
          <ac:spMkLst>
            <pc:docMk/>
            <pc:sldMk cId="3806144021" sldId="264"/>
            <ac:spMk id="3" creationId="{75F274C6-495E-F661-71B4-28AF9D8F18F7}"/>
          </ac:spMkLst>
        </pc:spChg>
      </pc:sldChg>
      <pc:sldChg chg="del">
        <pc:chgData name="Caitlin Brown" userId="e5a29384-8769-408d-b717-ae8cda6a90d9" providerId="ADAL" clId="{4735C7D2-7582-43F2-B24A-4128597D8625}" dt="2022-11-09T22:38:18.382" v="1" actId="47"/>
        <pc:sldMkLst>
          <pc:docMk/>
          <pc:sldMk cId="990887033" sldId="265"/>
        </pc:sldMkLst>
      </pc:sldChg>
    </pc:docChg>
  </pc:docChgLst>
  <pc:docChgLst>
    <pc:chgData name="Natalie Walker" userId="9c564ba0-9c4f-4cbe-8075-8d1d76485f8d" providerId="ADAL" clId="{4C59A135-8A02-4A4A-89EC-780E48C351F1}"/>
    <pc:docChg chg="undo custSel modSld">
      <pc:chgData name="Natalie Walker" userId="9c564ba0-9c4f-4cbe-8075-8d1d76485f8d" providerId="ADAL" clId="{4C59A135-8A02-4A4A-89EC-780E48C351F1}" dt="2022-11-09T06:32:24.197" v="61" actId="1076"/>
      <pc:docMkLst>
        <pc:docMk/>
      </pc:docMkLst>
      <pc:sldChg chg="modSp mod">
        <pc:chgData name="Natalie Walker" userId="9c564ba0-9c4f-4cbe-8075-8d1d76485f8d" providerId="ADAL" clId="{4C59A135-8A02-4A4A-89EC-780E48C351F1}" dt="2022-11-09T06:32:24.197" v="61" actId="1076"/>
        <pc:sldMkLst>
          <pc:docMk/>
          <pc:sldMk cId="958874914" sldId="259"/>
        </pc:sldMkLst>
        <pc:spChg chg="mod">
          <ac:chgData name="Natalie Walker" userId="9c564ba0-9c4f-4cbe-8075-8d1d76485f8d" providerId="ADAL" clId="{4C59A135-8A02-4A4A-89EC-780E48C351F1}" dt="2022-11-09T06:32:24.197" v="61" actId="1076"/>
          <ac:spMkLst>
            <pc:docMk/>
            <pc:sldMk cId="958874914" sldId="259"/>
            <ac:spMk id="2" creationId="{0E052CBA-56C6-8B64-02B3-3D1C3FA3B4D0}"/>
          </ac:spMkLst>
        </pc:spChg>
      </pc:sldChg>
      <pc:sldChg chg="modSp mod">
        <pc:chgData name="Natalie Walker" userId="9c564ba0-9c4f-4cbe-8075-8d1d76485f8d" providerId="ADAL" clId="{4C59A135-8A02-4A4A-89EC-780E48C351F1}" dt="2022-11-09T06:31:50.409" v="36" actId="255"/>
        <pc:sldMkLst>
          <pc:docMk/>
          <pc:sldMk cId="1363438265" sldId="260"/>
        </pc:sldMkLst>
        <pc:spChg chg="mod">
          <ac:chgData name="Natalie Walker" userId="9c564ba0-9c4f-4cbe-8075-8d1d76485f8d" providerId="ADAL" clId="{4C59A135-8A02-4A4A-89EC-780E48C351F1}" dt="2022-11-09T06:31:50.409" v="36" actId="255"/>
          <ac:spMkLst>
            <pc:docMk/>
            <pc:sldMk cId="1363438265" sldId="260"/>
            <ac:spMk id="2" creationId="{0E4F9DB3-1702-345C-8D43-773AC4BBE49A}"/>
          </ac:spMkLst>
        </pc:spChg>
        <pc:spChg chg="mod">
          <ac:chgData name="Natalie Walker" userId="9c564ba0-9c4f-4cbe-8075-8d1d76485f8d" providerId="ADAL" clId="{4C59A135-8A02-4A4A-89EC-780E48C351F1}" dt="2022-11-09T06:31:01.776" v="24" actId="255"/>
          <ac:spMkLst>
            <pc:docMk/>
            <pc:sldMk cId="1363438265" sldId="260"/>
            <ac:spMk id="7" creationId="{B7E6C90F-1D56-4BF9-B79A-5225C54F7B52}"/>
          </ac:spMkLst>
        </pc:spChg>
        <pc:spChg chg="mod">
          <ac:chgData name="Natalie Walker" userId="9c564ba0-9c4f-4cbe-8075-8d1d76485f8d" providerId="ADAL" clId="{4C59A135-8A02-4A4A-89EC-780E48C351F1}" dt="2022-11-09T06:31:07.517" v="26" actId="1076"/>
          <ac:spMkLst>
            <pc:docMk/>
            <pc:sldMk cId="1363438265" sldId="260"/>
            <ac:spMk id="8" creationId="{63E15132-2093-34A6-C23C-9548B2B37A30}"/>
          </ac:spMkLst>
        </pc:spChg>
        <pc:spChg chg="mod">
          <ac:chgData name="Natalie Walker" userId="9c564ba0-9c4f-4cbe-8075-8d1d76485f8d" providerId="ADAL" clId="{4C59A135-8A02-4A4A-89EC-780E48C351F1}" dt="2022-11-09T06:31:04.607" v="25" actId="1076"/>
          <ac:spMkLst>
            <pc:docMk/>
            <pc:sldMk cId="1363438265" sldId="260"/>
            <ac:spMk id="9" creationId="{D1B69654-DE08-D2B6-DC8F-BD5130999465}"/>
          </ac:spMkLst>
        </pc:spChg>
      </pc:sldChg>
      <pc:sldChg chg="modSp mod">
        <pc:chgData name="Natalie Walker" userId="9c564ba0-9c4f-4cbe-8075-8d1d76485f8d" providerId="ADAL" clId="{4C59A135-8A02-4A4A-89EC-780E48C351F1}" dt="2022-11-09T06:32:00.689" v="42" actId="6549"/>
        <pc:sldMkLst>
          <pc:docMk/>
          <pc:sldMk cId="1360283830" sldId="261"/>
        </pc:sldMkLst>
        <pc:spChg chg="mod">
          <ac:chgData name="Natalie Walker" userId="9c564ba0-9c4f-4cbe-8075-8d1d76485f8d" providerId="ADAL" clId="{4C59A135-8A02-4A4A-89EC-780E48C351F1}" dt="2022-11-09T06:32:00.689" v="42" actId="6549"/>
          <ac:spMkLst>
            <pc:docMk/>
            <pc:sldMk cId="1360283830" sldId="261"/>
            <ac:spMk id="2" creationId="{F616CA37-B9F8-E5AA-3B46-7E1F963478C8}"/>
          </ac:spMkLst>
        </pc:spChg>
        <pc:spChg chg="mod">
          <ac:chgData name="Natalie Walker" userId="9c564ba0-9c4f-4cbe-8075-8d1d76485f8d" providerId="ADAL" clId="{4C59A135-8A02-4A4A-89EC-780E48C351F1}" dt="2022-11-09T06:29:24.002" v="11" actId="255"/>
          <ac:spMkLst>
            <pc:docMk/>
            <pc:sldMk cId="1360283830" sldId="261"/>
            <ac:spMk id="7" creationId="{E43BABDA-3720-8861-6C62-140D6E08D3E2}"/>
          </ac:spMkLst>
        </pc:spChg>
        <pc:spChg chg="mod">
          <ac:chgData name="Natalie Walker" userId="9c564ba0-9c4f-4cbe-8075-8d1d76485f8d" providerId="ADAL" clId="{4C59A135-8A02-4A4A-89EC-780E48C351F1}" dt="2022-11-09T06:29:44.528" v="15" actId="1076"/>
          <ac:spMkLst>
            <pc:docMk/>
            <pc:sldMk cId="1360283830" sldId="261"/>
            <ac:spMk id="8" creationId="{128077F0-0ACE-6C53-1896-1146DCA01192}"/>
          </ac:spMkLst>
        </pc:spChg>
        <pc:spChg chg="mod">
          <ac:chgData name="Natalie Walker" userId="9c564ba0-9c4f-4cbe-8075-8d1d76485f8d" providerId="ADAL" clId="{4C59A135-8A02-4A4A-89EC-780E48C351F1}" dt="2022-11-09T06:29:42.196" v="14" actId="1076"/>
          <ac:spMkLst>
            <pc:docMk/>
            <pc:sldMk cId="1360283830" sldId="261"/>
            <ac:spMk id="9" creationId="{7E03AD06-348F-9756-058D-275C0B9CA491}"/>
          </ac:spMkLst>
        </pc:spChg>
      </pc:sldChg>
      <pc:sldChg chg="modSp mod">
        <pc:chgData name="Natalie Walker" userId="9c564ba0-9c4f-4cbe-8075-8d1d76485f8d" providerId="ADAL" clId="{4C59A135-8A02-4A4A-89EC-780E48C351F1}" dt="2022-11-09T06:28:45.167" v="10" actId="255"/>
        <pc:sldMkLst>
          <pc:docMk/>
          <pc:sldMk cId="3489988105" sldId="263"/>
        </pc:sldMkLst>
        <pc:spChg chg="mod">
          <ac:chgData name="Natalie Walker" userId="9c564ba0-9c4f-4cbe-8075-8d1d76485f8d" providerId="ADAL" clId="{4C59A135-8A02-4A4A-89EC-780E48C351F1}" dt="2022-11-09T06:28:45.167" v="10" actId="255"/>
          <ac:spMkLst>
            <pc:docMk/>
            <pc:sldMk cId="3489988105" sldId="263"/>
            <ac:spMk id="6" creationId="{A78D38F3-89C6-DFD0-68E0-F212C3BE7A91}"/>
          </ac:spMkLst>
        </pc:spChg>
        <pc:picChg chg="mod">
          <ac:chgData name="Natalie Walker" userId="9c564ba0-9c4f-4cbe-8075-8d1d76485f8d" providerId="ADAL" clId="{4C59A135-8A02-4A4A-89EC-780E48C351F1}" dt="2022-11-03T09:19:41.759" v="1" actId="1076"/>
          <ac:picMkLst>
            <pc:docMk/>
            <pc:sldMk cId="3489988105" sldId="263"/>
            <ac:picMk id="5" creationId="{F4DCF3A1-8C55-B3F1-6ABB-CE45167B9E5F}"/>
          </ac:picMkLst>
        </pc:picChg>
      </pc:sldChg>
      <pc:sldChg chg="modSp mod">
        <pc:chgData name="Natalie Walker" userId="9c564ba0-9c4f-4cbe-8075-8d1d76485f8d" providerId="ADAL" clId="{4C59A135-8A02-4A4A-89EC-780E48C351F1}" dt="2022-11-08T00:27:33.005" v="6" actId="732"/>
        <pc:sldMkLst>
          <pc:docMk/>
          <pc:sldMk cId="778929909" sldId="264"/>
        </pc:sldMkLst>
        <pc:picChg chg="mod modCrop">
          <ac:chgData name="Natalie Walker" userId="9c564ba0-9c4f-4cbe-8075-8d1d76485f8d" providerId="ADAL" clId="{4C59A135-8A02-4A4A-89EC-780E48C351F1}" dt="2022-11-08T00:27:33.005" v="6" actId="732"/>
          <ac:picMkLst>
            <pc:docMk/>
            <pc:sldMk cId="778929909" sldId="264"/>
            <ac:picMk id="5" creationId="{7A998876-F8C2-BE84-23FC-0BD89A90C0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5D65-B08E-A294-51DB-0585567A7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DC1B8-6B70-D9BE-519A-1EA61C529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106A6-FEDD-CEF9-4668-F2C292C7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F0E6F-6E38-58F5-0515-DCFA84F6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AA19-ED5F-40BF-9DD2-2852706E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2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878C-56DC-093C-1D79-0FD3153E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14409-B9A0-3304-7ADC-027E3504D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D3C9-6CE3-26B3-51D2-17469DBC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DF736-9F62-6A7F-669A-63ADFAD6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A8B0B-FB8A-E15E-F59E-30089269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B4A1E-8ED4-4FBD-8C1B-4D0121E05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4FD4E-5818-A381-BDB9-5AFA738AD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44E68-8AE6-FD83-831B-C038DC3B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3FD60-AFCF-EB71-6162-3AFF6048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B3747-68D8-7A30-AD8B-98A96E84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1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449E-3D86-B84C-5DEC-6E0F35A8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5423C-5863-5B11-BC86-BBE21A0F5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4E70D-BD4A-22BD-A211-FE807DCA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955D3-A31C-9337-0468-5CC666E1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F8D0C-A9D7-3B21-9EED-BFA27184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2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E527-959B-160F-FB1D-9FF9C503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11C14-2821-2C66-2452-47FFCF0FB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8961B-8CE8-F527-E2C4-DE8E7CA6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B931-EACE-F83E-26F0-D64C2052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F7C1-B078-C206-42AA-0B187F3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8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0432-3980-305F-ED7C-59AA98CC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38A20-F61E-D561-DE09-F9576A1C9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1F222-9A1F-B81F-75ED-89B99F8E7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7CCD5-CB6C-E081-6037-4166B0FF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E972B-B462-A688-B154-82E32DBD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45933-F201-EC71-1DC5-38932C0D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6CD5-CEA6-FA36-76EB-9A79DFCD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37E2C-AA11-4AE4-7724-3F3A3731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E8288-79A5-78E9-6A07-317A4E36D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59801-1197-CD0E-0F2E-152AA2260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70E44-47B9-A26F-6ED6-D28B48B5A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BD357-2513-83D8-3727-0D3F11C9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78AAC-5ACD-B398-A0E9-640B55D2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CC2D0-4DBD-3228-0C7A-EE39CE0A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9F47-D25B-6FDE-0A3C-E3961232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17937-1403-78C1-FE67-69C03FDD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33E1A-4FCD-2146-13CF-DDABD514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1BC28-40E6-A4B4-3654-8BC78A35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8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93B10-D272-4F97-6FF2-5E65153B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EA36F-AE11-DE41-ACF5-E15B90E5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BC0AB-D1F4-446A-7FA4-564753AF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0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8987-F6D5-69E3-0D7C-C1937E8E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FED4-AD84-A829-79BB-8603976F2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61BE9-847E-3826-9FEB-143C678B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31959-A62D-6469-225B-9846932A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CF74B-0DD4-2F90-F25C-6221CD71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5AA71-4D5F-7C0C-F1B7-300415C8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1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A0DE-8487-A9EC-7385-4FE695FD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EF707F-D019-B6C3-5928-6EA15D8A1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504E1-F17D-6CFC-0EEB-8C996543A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9BE3-2976-58AF-56E4-AF7D3AE0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7DAC9-E3F4-1AA7-807C-1BA27B89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F183C-BE59-D0FA-62D1-392BAC11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7AB1A-54FB-81F8-FBF7-F957BD02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79CE3-4F0F-65C3-8A69-2743C2461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4EE33-B42A-3FF2-8967-2FE33549E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34506-903D-7941-B614-5E0FA81066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8A4E-3BDA-8B0D-95F6-7A2BD05E2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17DC5-3605-0DD3-BF23-359F48879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1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974DBF3-4F90-3A5E-A05C-D4AF5BB226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9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39548267-C271-427D-B1C1-481165E70F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3EA545B-6EF7-34ED-A3F2-F48CFCA3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713" y="2566177"/>
            <a:ext cx="6264876" cy="1431234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PP Telegraf UltraBold" pitchFamily="2" charset="77"/>
              </a:rPr>
              <a:t>Session Title </a:t>
            </a:r>
            <a:br>
              <a:rPr lang="en-US" sz="5400" b="1" dirty="0">
                <a:latin typeface="PP Telegraf UltraBold" pitchFamily="2" charset="77"/>
              </a:rPr>
            </a:br>
            <a:r>
              <a:rPr lang="en-US" sz="5400" b="1" dirty="0">
                <a:latin typeface="PP Telegraf UltraBold" pitchFamily="2" charset="77"/>
              </a:rPr>
              <a:t>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6C90F-1D56-4BF9-B79A-5225C54F7B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10713" y="4280731"/>
            <a:ext cx="1747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P Telegraf SemiBold" pitchFamily="2" charset="77"/>
              </a:rPr>
              <a:t>LEADERSHIP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15132-2093-34A6-C23C-9548B2B37A30}"/>
              </a:ext>
            </a:extLst>
          </p:cNvPr>
          <p:cNvSpPr txBox="1"/>
          <p:nvPr/>
        </p:nvSpPr>
        <p:spPr>
          <a:xfrm>
            <a:off x="2310713" y="4701576"/>
            <a:ext cx="400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P Telegraf SemiBold" pitchFamily="2" charset="77"/>
              </a:rPr>
              <a:t>&lt;SPEAKER NAME GOES HERE&gt;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69654-DE08-D2B6-DC8F-BD5130999465}"/>
              </a:ext>
            </a:extLst>
          </p:cNvPr>
          <p:cNvSpPr txBox="1"/>
          <p:nvPr/>
        </p:nvSpPr>
        <p:spPr>
          <a:xfrm>
            <a:off x="2310713" y="5181163"/>
            <a:ext cx="3774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P Telegraf SemiBold" pitchFamily="2" charset="77"/>
              </a:rPr>
              <a:t>&lt;SPEAKER ORG GOES HERE&gt;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4F9DB3-1702-345C-8D43-773AC4BBE49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36240" y="3997411"/>
            <a:ext cx="234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P Telegraf SemiBold" pitchFamily="2" charset="77"/>
              </a:rPr>
              <a:t>TRACK SPONSOR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10D27D9-9A94-BD0D-D3A2-B490D68BE4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406" y="4373214"/>
            <a:ext cx="1338307" cy="13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3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4DCF3A1-8C55-B3F1-6ABB-CE45167B9E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8D38F3-89C6-DFD0-68E0-F212C3BE7A91}"/>
              </a:ext>
            </a:extLst>
          </p:cNvPr>
          <p:cNvSpPr txBox="1"/>
          <p:nvPr/>
        </p:nvSpPr>
        <p:spPr>
          <a:xfrm>
            <a:off x="353109" y="540744"/>
            <a:ext cx="8031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P Telegraf" pitchFamily="2" charset="77"/>
              </a:rPr>
              <a:t>TITLE GOES HERE </a:t>
            </a:r>
          </a:p>
          <a:p>
            <a:endParaRPr lang="en-US" b="1" dirty="0">
              <a:latin typeface="PP Telegraf" pitchFamily="2" charset="77"/>
            </a:endParaRPr>
          </a:p>
          <a:p>
            <a:r>
              <a:rPr lang="en-US" sz="2400" b="1" dirty="0">
                <a:latin typeface="PP Telegraf" pitchFamily="2" charset="77"/>
              </a:rPr>
              <a:t>OLUPTA VOLUPTA</a:t>
            </a:r>
          </a:p>
        </p:txBody>
      </p:sp>
    </p:spTree>
    <p:extLst>
      <p:ext uri="{BB962C8B-B14F-4D97-AF65-F5344CB8AC3E}">
        <p14:creationId xmlns:p14="http://schemas.microsoft.com/office/powerpoint/2010/main" val="348998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3269DE1-D313-EEDD-8D5B-07DDC0F666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5BE387-8342-2758-5A80-F8071AEDB8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36240" y="3997411"/>
            <a:ext cx="234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P Telegraf SemiBold" pitchFamily="2" charset="77"/>
              </a:rPr>
              <a:t>TRACK SPONSOR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10B86C2-D9DA-7567-094F-577541A5C90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406" y="4373214"/>
            <a:ext cx="1338307" cy="13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73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45C9CA2585242B3B1D1B7A5F25ADF" ma:contentTypeVersion="16" ma:contentTypeDescription="Create a new document." ma:contentTypeScope="" ma:versionID="263eb8d98d54ab7a435d0c100a0c78c5">
  <xsd:schema xmlns:xsd="http://www.w3.org/2001/XMLSchema" xmlns:xs="http://www.w3.org/2001/XMLSchema" xmlns:p="http://schemas.microsoft.com/office/2006/metadata/properties" xmlns:ns2="8702683b-2f29-4b9e-9823-3aae14fa044d" xmlns:ns3="bebaf924-86d0-47cd-bfc6-9065b28afe08" targetNamespace="http://schemas.microsoft.com/office/2006/metadata/properties" ma:root="true" ma:fieldsID="115cb1f024f6565129752b7e707ff12b" ns2:_="" ns3:_="">
    <xsd:import namespace="8702683b-2f29-4b9e-9823-3aae14fa044d"/>
    <xsd:import namespace="bebaf924-86d0-47cd-bfc6-9065b28afe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2683b-2f29-4b9e-9823-3aae14fa04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dcfbdb-f875-489f-90db-7993ff057829}" ma:internalName="TaxCatchAll" ma:showField="CatchAllData" ma:web="8702683b-2f29-4b9e-9823-3aae14fa04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af924-86d0-47cd-bfc6-9065b28af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63f195-9f50-4f8a-b054-4910e534a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945891-CA60-4CDA-8D5C-03A7CED9CE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2BF9C3-723C-4173-8B05-E1291EA083D1}">
  <ds:schemaRefs>
    <ds:schemaRef ds:uri="8702683b-2f29-4b9e-9823-3aae14fa044d"/>
    <ds:schemaRef ds:uri="bebaf924-86d0-47cd-bfc6-9065b28afe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PP Telegraf</vt:lpstr>
      <vt:lpstr>PP Telegraf SemiBold</vt:lpstr>
      <vt:lpstr>PP Telegraf UltraBold</vt:lpstr>
      <vt:lpstr>Office Theme</vt:lpstr>
      <vt:lpstr>PowerPoint Presentation</vt:lpstr>
      <vt:lpstr>Session Title  Goes Here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Da Silva</dc:creator>
  <cp:lastModifiedBy>Caitlin Brown</cp:lastModifiedBy>
  <cp:revision>1</cp:revision>
  <dcterms:created xsi:type="dcterms:W3CDTF">2022-10-21T01:58:03Z</dcterms:created>
  <dcterms:modified xsi:type="dcterms:W3CDTF">2022-11-10T05:36:33Z</dcterms:modified>
</cp:coreProperties>
</file>