
<file path=[Content_Types].xml><?xml version="1.0" encoding="utf-8"?>
<Types xmlns="http://schemas.openxmlformats.org/package/2006/content-types"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3"/>
  </p:sldMasterIdLst>
  <p:sldIdLst>
    <p:sldId id="256" r:id="rId4"/>
    <p:sldId id="262" r:id="rId5"/>
    <p:sldId id="263" r:id="rId6"/>
    <p:sldId id="264" r:id="rId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78B024FE-8B70-44F2-AB9C-609730AC3109}" v="2" dt="2022-11-10T05:36:57.269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84" d="100"/>
          <a:sy n="84" d="100"/>
        </p:scale>
        <p:origin x="186" y="3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13" Type="http://schemas.microsoft.com/office/2015/10/relationships/revisionInfo" Target="revisionInfo.xml"/><Relationship Id="rId3" Type="http://schemas.openxmlformats.org/officeDocument/2006/relationships/slideMaster" Target="slideMasters/slideMaster1.xml"/><Relationship Id="rId7" Type="http://schemas.openxmlformats.org/officeDocument/2006/relationships/slide" Target="slides/slide4.xml"/><Relationship Id="rId12" Type="http://schemas.microsoft.com/office/2016/11/relationships/changesInfo" Target="changesInfos/changesInfo1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slide" Target="slides/slide3.xml"/><Relationship Id="rId11" Type="http://schemas.openxmlformats.org/officeDocument/2006/relationships/tableStyles" Target="tableStyles.xml"/><Relationship Id="rId5" Type="http://schemas.openxmlformats.org/officeDocument/2006/relationships/slide" Target="slides/slide2.xml"/><Relationship Id="rId10" Type="http://schemas.openxmlformats.org/officeDocument/2006/relationships/theme" Target="theme/theme1.xml"/><Relationship Id="rId4" Type="http://schemas.openxmlformats.org/officeDocument/2006/relationships/slide" Target="slides/slide1.xml"/><Relationship Id="rId9" Type="http://schemas.openxmlformats.org/officeDocument/2006/relationships/viewProps" Target="view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Caitlin Brown" userId="e5a29384-8769-408d-b717-ae8cda6a90d9" providerId="ADAL" clId="{ADFB43C2-7D60-4B97-A663-69A8C4228100}"/>
    <pc:docChg chg="undo custSel modSld">
      <pc:chgData name="Caitlin Brown" userId="e5a29384-8769-408d-b717-ae8cda6a90d9" providerId="ADAL" clId="{ADFB43C2-7D60-4B97-A663-69A8C4228100}" dt="2022-11-07T00:21:40.505" v="17" actId="1076"/>
      <pc:docMkLst>
        <pc:docMk/>
      </pc:docMkLst>
      <pc:sldChg chg="modSp mod">
        <pc:chgData name="Caitlin Brown" userId="e5a29384-8769-408d-b717-ae8cda6a90d9" providerId="ADAL" clId="{ADFB43C2-7D60-4B97-A663-69A8C4228100}" dt="2022-11-04T00:57:49.655" v="0" actId="34135"/>
        <pc:sldMkLst>
          <pc:docMk/>
          <pc:sldMk cId="2883294964" sldId="256"/>
        </pc:sldMkLst>
        <pc:picChg chg="mod">
          <ac:chgData name="Caitlin Brown" userId="e5a29384-8769-408d-b717-ae8cda6a90d9" providerId="ADAL" clId="{ADFB43C2-7D60-4B97-A663-69A8C4228100}" dt="2022-11-04T00:57:49.655" v="0" actId="34135"/>
          <ac:picMkLst>
            <pc:docMk/>
            <pc:sldMk cId="2883294964" sldId="256"/>
            <ac:picMk id="5" creationId="{4974DBF3-4F90-3A5E-A05C-D4AF5BB2266D}"/>
          </ac:picMkLst>
        </pc:picChg>
      </pc:sldChg>
      <pc:sldChg chg="addSp modSp mod">
        <pc:chgData name="Caitlin Brown" userId="e5a29384-8769-408d-b717-ae8cda6a90d9" providerId="ADAL" clId="{ADFB43C2-7D60-4B97-A663-69A8C4228100}" dt="2022-11-04T01:25:07.355" v="13"/>
        <pc:sldMkLst>
          <pc:docMk/>
          <pc:sldMk cId="2328012624" sldId="257"/>
        </pc:sldMkLst>
        <pc:spChg chg="add mod">
          <ac:chgData name="Caitlin Brown" userId="e5a29384-8769-408d-b717-ae8cda6a90d9" providerId="ADAL" clId="{ADFB43C2-7D60-4B97-A663-69A8C4228100}" dt="2022-11-04T01:25:07.355" v="13"/>
          <ac:spMkLst>
            <pc:docMk/>
            <pc:sldMk cId="2328012624" sldId="257"/>
            <ac:spMk id="3" creationId="{39AD4919-297A-FD91-F6B1-57B36FF1EDDE}"/>
          </ac:spMkLst>
        </pc:spChg>
        <pc:picChg chg="mod">
          <ac:chgData name="Caitlin Brown" userId="e5a29384-8769-408d-b717-ae8cda6a90d9" providerId="ADAL" clId="{ADFB43C2-7D60-4B97-A663-69A8C4228100}" dt="2022-11-04T00:57:58.265" v="1" actId="34135"/>
          <ac:picMkLst>
            <pc:docMk/>
            <pc:sldMk cId="2328012624" sldId="257"/>
            <ac:picMk id="5" creationId="{EC977B92-320C-CEE9-8894-A605C8B3EF1B}"/>
          </ac:picMkLst>
        </pc:picChg>
      </pc:sldChg>
      <pc:sldChg chg="addSp modSp mod">
        <pc:chgData name="Caitlin Brown" userId="e5a29384-8769-408d-b717-ae8cda6a90d9" providerId="ADAL" clId="{ADFB43C2-7D60-4B97-A663-69A8C4228100}" dt="2022-11-04T01:25:07.876" v="14"/>
        <pc:sldMkLst>
          <pc:docMk/>
          <pc:sldMk cId="1957761076" sldId="258"/>
        </pc:sldMkLst>
        <pc:spChg chg="add mod">
          <ac:chgData name="Caitlin Brown" userId="e5a29384-8769-408d-b717-ae8cda6a90d9" providerId="ADAL" clId="{ADFB43C2-7D60-4B97-A663-69A8C4228100}" dt="2022-11-04T01:25:07.876" v="14"/>
          <ac:spMkLst>
            <pc:docMk/>
            <pc:sldMk cId="1957761076" sldId="258"/>
            <ac:spMk id="2" creationId="{DACA95B4-4A0F-E2AD-D6C5-9C2C001789F3}"/>
          </ac:spMkLst>
        </pc:spChg>
        <pc:picChg chg="mod">
          <ac:chgData name="Caitlin Brown" userId="e5a29384-8769-408d-b717-ae8cda6a90d9" providerId="ADAL" clId="{ADFB43C2-7D60-4B97-A663-69A8C4228100}" dt="2022-11-04T00:58:04.689" v="2" actId="34135"/>
          <ac:picMkLst>
            <pc:docMk/>
            <pc:sldMk cId="1957761076" sldId="258"/>
            <ac:picMk id="5" creationId="{A5C7023F-B314-0264-35C1-78326D68049C}"/>
          </ac:picMkLst>
        </pc:picChg>
      </pc:sldChg>
      <pc:sldChg chg="addSp modSp mod">
        <pc:chgData name="Caitlin Brown" userId="e5a29384-8769-408d-b717-ae8cda6a90d9" providerId="ADAL" clId="{ADFB43C2-7D60-4B97-A663-69A8C4228100}" dt="2022-11-04T01:25:09.013" v="15"/>
        <pc:sldMkLst>
          <pc:docMk/>
          <pc:sldMk cId="958874914" sldId="259"/>
        </pc:sldMkLst>
        <pc:spChg chg="add mod">
          <ac:chgData name="Caitlin Brown" userId="e5a29384-8769-408d-b717-ae8cda6a90d9" providerId="ADAL" clId="{ADFB43C2-7D60-4B97-A663-69A8C4228100}" dt="2022-11-04T01:25:09.013" v="15"/>
          <ac:spMkLst>
            <pc:docMk/>
            <pc:sldMk cId="958874914" sldId="259"/>
            <ac:spMk id="2" creationId="{0E052CBA-56C6-8B64-02B3-3D1C3FA3B4D0}"/>
          </ac:spMkLst>
        </pc:spChg>
        <pc:picChg chg="mod">
          <ac:chgData name="Caitlin Brown" userId="e5a29384-8769-408d-b717-ae8cda6a90d9" providerId="ADAL" clId="{ADFB43C2-7D60-4B97-A663-69A8C4228100}" dt="2022-11-04T00:58:07.370" v="3" actId="34135"/>
          <ac:picMkLst>
            <pc:docMk/>
            <pc:sldMk cId="958874914" sldId="259"/>
            <ac:picMk id="5" creationId="{3C509179-294A-3CD0-F7CE-E42EC8FE5D31}"/>
          </ac:picMkLst>
        </pc:picChg>
      </pc:sldChg>
      <pc:sldChg chg="addSp modSp mod">
        <pc:chgData name="Caitlin Brown" userId="e5a29384-8769-408d-b717-ae8cda6a90d9" providerId="ADAL" clId="{ADFB43C2-7D60-4B97-A663-69A8C4228100}" dt="2022-11-04T01:09:36.326" v="10"/>
        <pc:sldMkLst>
          <pc:docMk/>
          <pc:sldMk cId="1363438265" sldId="260"/>
        </pc:sldMkLst>
        <pc:spChg chg="add mod">
          <ac:chgData name="Caitlin Brown" userId="e5a29384-8769-408d-b717-ae8cda6a90d9" providerId="ADAL" clId="{ADFB43C2-7D60-4B97-A663-69A8C4228100}" dt="2022-11-04T01:09:36.326" v="10"/>
          <ac:spMkLst>
            <pc:docMk/>
            <pc:sldMk cId="1363438265" sldId="260"/>
            <ac:spMk id="2" creationId="{0E4F9DB3-1702-345C-8D43-773AC4BBE49A}"/>
          </ac:spMkLst>
        </pc:spChg>
        <pc:picChg chg="mod">
          <ac:chgData name="Caitlin Brown" userId="e5a29384-8769-408d-b717-ae8cda6a90d9" providerId="ADAL" clId="{ADFB43C2-7D60-4B97-A663-69A8C4228100}" dt="2022-11-04T00:58:10.180" v="4" actId="34135"/>
          <ac:picMkLst>
            <pc:docMk/>
            <pc:sldMk cId="1363438265" sldId="260"/>
            <ac:picMk id="5" creationId="{39548267-C271-427D-B1C1-481165E70FD8}"/>
          </ac:picMkLst>
        </pc:picChg>
      </pc:sldChg>
      <pc:sldChg chg="addSp modSp mod">
        <pc:chgData name="Caitlin Brown" userId="e5a29384-8769-408d-b717-ae8cda6a90d9" providerId="ADAL" clId="{ADFB43C2-7D60-4B97-A663-69A8C4228100}" dt="2022-11-04T01:09:38.428" v="11"/>
        <pc:sldMkLst>
          <pc:docMk/>
          <pc:sldMk cId="1360283830" sldId="261"/>
        </pc:sldMkLst>
        <pc:spChg chg="add mod">
          <ac:chgData name="Caitlin Brown" userId="e5a29384-8769-408d-b717-ae8cda6a90d9" providerId="ADAL" clId="{ADFB43C2-7D60-4B97-A663-69A8C4228100}" dt="2022-11-04T01:09:38.428" v="11"/>
          <ac:spMkLst>
            <pc:docMk/>
            <pc:sldMk cId="1360283830" sldId="261"/>
            <ac:spMk id="2" creationId="{F616CA37-B9F8-E5AA-3B46-7E1F963478C8}"/>
          </ac:spMkLst>
        </pc:spChg>
        <pc:picChg chg="mod">
          <ac:chgData name="Caitlin Brown" userId="e5a29384-8769-408d-b717-ae8cda6a90d9" providerId="ADAL" clId="{ADFB43C2-7D60-4B97-A663-69A8C4228100}" dt="2022-11-04T00:58:13.256" v="5" actId="34135"/>
          <ac:picMkLst>
            <pc:docMk/>
            <pc:sldMk cId="1360283830" sldId="261"/>
            <ac:picMk id="5" creationId="{713F6311-F9B0-5A7C-EE16-570F855CED38}"/>
          </ac:picMkLst>
        </pc:picChg>
      </pc:sldChg>
      <pc:sldChg chg="addSp modSp mod">
        <pc:chgData name="Caitlin Brown" userId="e5a29384-8769-408d-b717-ae8cda6a90d9" providerId="ADAL" clId="{ADFB43C2-7D60-4B97-A663-69A8C4228100}" dt="2022-11-04T01:09:40.086" v="12"/>
        <pc:sldMkLst>
          <pc:docMk/>
          <pc:sldMk cId="3784456795" sldId="262"/>
        </pc:sldMkLst>
        <pc:spChg chg="add mod">
          <ac:chgData name="Caitlin Brown" userId="e5a29384-8769-408d-b717-ae8cda6a90d9" providerId="ADAL" clId="{ADFB43C2-7D60-4B97-A663-69A8C4228100}" dt="2022-11-04T01:09:40.086" v="12"/>
          <ac:spMkLst>
            <pc:docMk/>
            <pc:sldMk cId="3784456795" sldId="262"/>
            <ac:spMk id="2" creationId="{C828A44D-546A-64A9-B761-CFA291CA1E3D}"/>
          </ac:spMkLst>
        </pc:spChg>
        <pc:picChg chg="mod">
          <ac:chgData name="Caitlin Brown" userId="e5a29384-8769-408d-b717-ae8cda6a90d9" providerId="ADAL" clId="{ADFB43C2-7D60-4B97-A663-69A8C4228100}" dt="2022-11-04T00:58:16.541" v="6" actId="34135"/>
          <ac:picMkLst>
            <pc:docMk/>
            <pc:sldMk cId="3784456795" sldId="262"/>
            <ac:picMk id="5" creationId="{01281401-2F82-AF36-3216-32FB874E9B1C}"/>
          </ac:picMkLst>
        </pc:picChg>
      </pc:sldChg>
      <pc:sldChg chg="modSp mod">
        <pc:chgData name="Caitlin Brown" userId="e5a29384-8769-408d-b717-ae8cda6a90d9" providerId="ADAL" clId="{ADFB43C2-7D60-4B97-A663-69A8C4228100}" dt="2022-11-07T00:21:40.505" v="17" actId="1076"/>
        <pc:sldMkLst>
          <pc:docMk/>
          <pc:sldMk cId="3489988105" sldId="263"/>
        </pc:sldMkLst>
        <pc:spChg chg="mod">
          <ac:chgData name="Caitlin Brown" userId="e5a29384-8769-408d-b717-ae8cda6a90d9" providerId="ADAL" clId="{ADFB43C2-7D60-4B97-A663-69A8C4228100}" dt="2022-11-07T00:21:40.505" v="17" actId="1076"/>
          <ac:spMkLst>
            <pc:docMk/>
            <pc:sldMk cId="3489988105" sldId="263"/>
            <ac:spMk id="6" creationId="{A78D38F3-89C6-DFD0-68E0-F212C3BE7A91}"/>
          </ac:spMkLst>
        </pc:spChg>
        <pc:picChg chg="mod">
          <ac:chgData name="Caitlin Brown" userId="e5a29384-8769-408d-b717-ae8cda6a90d9" providerId="ADAL" clId="{ADFB43C2-7D60-4B97-A663-69A8C4228100}" dt="2022-11-04T00:58:21.671" v="7" actId="34135"/>
          <ac:picMkLst>
            <pc:docMk/>
            <pc:sldMk cId="3489988105" sldId="263"/>
            <ac:picMk id="5" creationId="{F4DCF3A1-8C55-B3F1-6ABB-CE45167B9E5F}"/>
          </ac:picMkLst>
        </pc:picChg>
      </pc:sldChg>
      <pc:sldChg chg="modSp mod">
        <pc:chgData name="Caitlin Brown" userId="e5a29384-8769-408d-b717-ae8cda6a90d9" providerId="ADAL" clId="{ADFB43C2-7D60-4B97-A663-69A8C4228100}" dt="2022-11-04T00:58:24.632" v="8" actId="34135"/>
        <pc:sldMkLst>
          <pc:docMk/>
          <pc:sldMk cId="778929909" sldId="264"/>
        </pc:sldMkLst>
        <pc:picChg chg="mod">
          <ac:chgData name="Caitlin Brown" userId="e5a29384-8769-408d-b717-ae8cda6a90d9" providerId="ADAL" clId="{ADFB43C2-7D60-4B97-A663-69A8C4228100}" dt="2022-11-04T00:58:24.632" v="8" actId="34135"/>
          <ac:picMkLst>
            <pc:docMk/>
            <pc:sldMk cId="778929909" sldId="264"/>
            <ac:picMk id="5" creationId="{7A998876-F8C2-BE84-23FC-0BD89A90C029}"/>
          </ac:picMkLst>
        </pc:picChg>
      </pc:sldChg>
      <pc:sldChg chg="modSp mod">
        <pc:chgData name="Caitlin Brown" userId="e5a29384-8769-408d-b717-ae8cda6a90d9" providerId="ADAL" clId="{ADFB43C2-7D60-4B97-A663-69A8C4228100}" dt="2022-11-04T00:58:27.921" v="9" actId="34135"/>
        <pc:sldMkLst>
          <pc:docMk/>
          <pc:sldMk cId="990887033" sldId="265"/>
        </pc:sldMkLst>
        <pc:picChg chg="mod">
          <ac:chgData name="Caitlin Brown" userId="e5a29384-8769-408d-b717-ae8cda6a90d9" providerId="ADAL" clId="{ADFB43C2-7D60-4B97-A663-69A8C4228100}" dt="2022-11-04T00:58:27.921" v="9" actId="34135"/>
          <ac:picMkLst>
            <pc:docMk/>
            <pc:sldMk cId="990887033" sldId="265"/>
            <ac:picMk id="5" creationId="{6A6888E6-37D2-09F8-B000-CB4B73A295EE}"/>
          </ac:picMkLst>
        </pc:picChg>
      </pc:sldChg>
    </pc:docChg>
  </pc:docChgLst>
  <pc:docChgLst>
    <pc:chgData name="Caitlin Brown" userId="e5a29384-8769-408d-b717-ae8cda6a90d9" providerId="ADAL" clId="{78B024FE-8B70-44F2-AB9C-609730AC3109}"/>
    <pc:docChg chg="undo custSel addSld delSld modSld">
      <pc:chgData name="Caitlin Brown" userId="e5a29384-8769-408d-b717-ae8cda6a90d9" providerId="ADAL" clId="{78B024FE-8B70-44F2-AB9C-609730AC3109}" dt="2022-11-10T05:36:59.118" v="31" actId="34135"/>
      <pc:docMkLst>
        <pc:docMk/>
      </pc:docMkLst>
      <pc:sldChg chg="del">
        <pc:chgData name="Caitlin Brown" userId="e5a29384-8769-408d-b717-ae8cda6a90d9" providerId="ADAL" clId="{78B024FE-8B70-44F2-AB9C-609730AC3109}" dt="2022-11-09T22:40:46.154" v="0" actId="47"/>
        <pc:sldMkLst>
          <pc:docMk/>
          <pc:sldMk cId="2328012624" sldId="257"/>
        </pc:sldMkLst>
      </pc:sldChg>
      <pc:sldChg chg="del">
        <pc:chgData name="Caitlin Brown" userId="e5a29384-8769-408d-b717-ae8cda6a90d9" providerId="ADAL" clId="{78B024FE-8B70-44F2-AB9C-609730AC3109}" dt="2022-11-09T22:40:46.154" v="0" actId="47"/>
        <pc:sldMkLst>
          <pc:docMk/>
          <pc:sldMk cId="1957761076" sldId="258"/>
        </pc:sldMkLst>
      </pc:sldChg>
      <pc:sldChg chg="del">
        <pc:chgData name="Caitlin Brown" userId="e5a29384-8769-408d-b717-ae8cda6a90d9" providerId="ADAL" clId="{78B024FE-8B70-44F2-AB9C-609730AC3109}" dt="2022-11-09T22:40:46.154" v="0" actId="47"/>
        <pc:sldMkLst>
          <pc:docMk/>
          <pc:sldMk cId="958874914" sldId="259"/>
        </pc:sldMkLst>
      </pc:sldChg>
      <pc:sldChg chg="add del">
        <pc:chgData name="Caitlin Brown" userId="e5a29384-8769-408d-b717-ae8cda6a90d9" providerId="ADAL" clId="{78B024FE-8B70-44F2-AB9C-609730AC3109}" dt="2022-11-09T22:41:09.690" v="9" actId="47"/>
        <pc:sldMkLst>
          <pc:docMk/>
          <pc:sldMk cId="1363438265" sldId="260"/>
        </pc:sldMkLst>
      </pc:sldChg>
      <pc:sldChg chg="add del">
        <pc:chgData name="Caitlin Brown" userId="e5a29384-8769-408d-b717-ae8cda6a90d9" providerId="ADAL" clId="{78B024FE-8B70-44F2-AB9C-609730AC3109}" dt="2022-11-09T22:41:09.690" v="9" actId="47"/>
        <pc:sldMkLst>
          <pc:docMk/>
          <pc:sldMk cId="1360283830" sldId="261"/>
        </pc:sldMkLst>
      </pc:sldChg>
      <pc:sldChg chg="addSp delSp modSp mod">
        <pc:chgData name="Caitlin Brown" userId="e5a29384-8769-408d-b717-ae8cda6a90d9" providerId="ADAL" clId="{78B024FE-8B70-44F2-AB9C-609730AC3109}" dt="2022-11-09T22:41:21.702" v="24" actId="34135"/>
        <pc:sldMkLst>
          <pc:docMk/>
          <pc:sldMk cId="3784456795" sldId="262"/>
        </pc:sldMkLst>
        <pc:spChg chg="del mod">
          <ac:chgData name="Caitlin Brown" userId="e5a29384-8769-408d-b717-ae8cda6a90d9" providerId="ADAL" clId="{78B024FE-8B70-44F2-AB9C-609730AC3109}" dt="2022-11-09T22:41:07.463" v="8" actId="478"/>
          <ac:spMkLst>
            <pc:docMk/>
            <pc:sldMk cId="3784456795" sldId="262"/>
            <ac:spMk id="2" creationId="{C828A44D-546A-64A9-B761-CFA291CA1E3D}"/>
          </ac:spMkLst>
        </pc:spChg>
        <pc:spChg chg="add mod">
          <ac:chgData name="Caitlin Brown" userId="e5a29384-8769-408d-b717-ae8cda6a90d9" providerId="ADAL" clId="{78B024FE-8B70-44F2-AB9C-609730AC3109}" dt="2022-11-09T22:41:21.702" v="24" actId="34135"/>
          <ac:spMkLst>
            <pc:docMk/>
            <pc:sldMk cId="3784456795" sldId="262"/>
            <ac:spMk id="3" creationId="{E90F1E40-3832-4852-E534-B368AD7F1D15}"/>
          </ac:spMkLst>
        </pc:spChg>
        <pc:spChg chg="add mod">
          <ac:chgData name="Caitlin Brown" userId="e5a29384-8769-408d-b717-ae8cda6a90d9" providerId="ADAL" clId="{78B024FE-8B70-44F2-AB9C-609730AC3109}" dt="2022-11-09T22:41:04.148" v="6"/>
          <ac:spMkLst>
            <pc:docMk/>
            <pc:sldMk cId="3784456795" sldId="262"/>
            <ac:spMk id="4" creationId="{A5F59D4F-0F7B-82D3-A264-B70F1089B512}"/>
          </ac:spMkLst>
        </pc:spChg>
        <pc:spChg chg="del">
          <ac:chgData name="Caitlin Brown" userId="e5a29384-8769-408d-b717-ae8cda6a90d9" providerId="ADAL" clId="{78B024FE-8B70-44F2-AB9C-609730AC3109}" dt="2022-11-09T22:41:03.686" v="5" actId="478"/>
          <ac:spMkLst>
            <pc:docMk/>
            <pc:sldMk cId="3784456795" sldId="262"/>
            <ac:spMk id="7" creationId="{53A0E74F-AB95-4498-7021-BFEF2CBCBA39}"/>
          </ac:spMkLst>
        </pc:spChg>
        <pc:spChg chg="del">
          <ac:chgData name="Caitlin Brown" userId="e5a29384-8769-408d-b717-ae8cda6a90d9" providerId="ADAL" clId="{78B024FE-8B70-44F2-AB9C-609730AC3109}" dt="2022-11-09T22:41:03.686" v="5" actId="478"/>
          <ac:spMkLst>
            <pc:docMk/>
            <pc:sldMk cId="3784456795" sldId="262"/>
            <ac:spMk id="8" creationId="{AC9E2259-E7E9-9DA1-3019-B088656D7DB5}"/>
          </ac:spMkLst>
        </pc:spChg>
        <pc:spChg chg="del">
          <ac:chgData name="Caitlin Brown" userId="e5a29384-8769-408d-b717-ae8cda6a90d9" providerId="ADAL" clId="{78B024FE-8B70-44F2-AB9C-609730AC3109}" dt="2022-11-09T22:41:03.686" v="5" actId="478"/>
          <ac:spMkLst>
            <pc:docMk/>
            <pc:sldMk cId="3784456795" sldId="262"/>
            <ac:spMk id="9" creationId="{98FB9D27-7B0E-E185-47E6-D82AD5311115}"/>
          </ac:spMkLst>
        </pc:spChg>
        <pc:spChg chg="add mod">
          <ac:chgData name="Caitlin Brown" userId="e5a29384-8769-408d-b717-ae8cda6a90d9" providerId="ADAL" clId="{78B024FE-8B70-44F2-AB9C-609730AC3109}" dt="2022-11-09T22:41:04.148" v="6"/>
          <ac:spMkLst>
            <pc:docMk/>
            <pc:sldMk cId="3784456795" sldId="262"/>
            <ac:spMk id="10" creationId="{30660C58-6AF3-CE66-AC52-52BDFBAF97FD}"/>
          </ac:spMkLst>
        </pc:spChg>
      </pc:sldChg>
      <pc:sldChg chg="del">
        <pc:chgData name="Caitlin Brown" userId="e5a29384-8769-408d-b717-ae8cda6a90d9" providerId="ADAL" clId="{78B024FE-8B70-44F2-AB9C-609730AC3109}" dt="2022-11-10T05:36:51.755" v="25" actId="47"/>
        <pc:sldMkLst>
          <pc:docMk/>
          <pc:sldMk cId="778929909" sldId="264"/>
        </pc:sldMkLst>
      </pc:sldChg>
      <pc:sldChg chg="addSp delSp modSp new mod">
        <pc:chgData name="Caitlin Brown" userId="e5a29384-8769-408d-b717-ae8cda6a90d9" providerId="ADAL" clId="{78B024FE-8B70-44F2-AB9C-609730AC3109}" dt="2022-11-10T05:36:59.118" v="31" actId="34135"/>
        <pc:sldMkLst>
          <pc:docMk/>
          <pc:sldMk cId="1337264334" sldId="264"/>
        </pc:sldMkLst>
        <pc:spChg chg="del">
          <ac:chgData name="Caitlin Brown" userId="e5a29384-8769-408d-b717-ae8cda6a90d9" providerId="ADAL" clId="{78B024FE-8B70-44F2-AB9C-609730AC3109}" dt="2022-11-10T05:36:55.275" v="27" actId="478"/>
          <ac:spMkLst>
            <pc:docMk/>
            <pc:sldMk cId="1337264334" sldId="264"/>
            <ac:spMk id="2" creationId="{4B8E93F2-A603-FBFD-776B-41230EC42C24}"/>
          </ac:spMkLst>
        </pc:spChg>
        <pc:spChg chg="del">
          <ac:chgData name="Caitlin Brown" userId="e5a29384-8769-408d-b717-ae8cda6a90d9" providerId="ADAL" clId="{78B024FE-8B70-44F2-AB9C-609730AC3109}" dt="2022-11-10T05:36:55.275" v="27" actId="478"/>
          <ac:spMkLst>
            <pc:docMk/>
            <pc:sldMk cId="1337264334" sldId="264"/>
            <ac:spMk id="3" creationId="{9C183CD1-262A-3347-D4FF-7591FE1F874C}"/>
          </ac:spMkLst>
        </pc:spChg>
        <pc:picChg chg="add mod">
          <ac:chgData name="Caitlin Brown" userId="e5a29384-8769-408d-b717-ae8cda6a90d9" providerId="ADAL" clId="{78B024FE-8B70-44F2-AB9C-609730AC3109}" dt="2022-11-10T05:36:59.118" v="31" actId="34135"/>
          <ac:picMkLst>
            <pc:docMk/>
            <pc:sldMk cId="1337264334" sldId="264"/>
            <ac:picMk id="5" creationId="{258B0620-278E-5722-39C0-B600BC404212}"/>
          </ac:picMkLst>
        </pc:picChg>
      </pc:sldChg>
      <pc:sldChg chg="add del">
        <pc:chgData name="Caitlin Brown" userId="e5a29384-8769-408d-b717-ae8cda6a90d9" providerId="ADAL" clId="{78B024FE-8B70-44F2-AB9C-609730AC3109}" dt="2022-11-09T22:41:11.562" v="10" actId="47"/>
        <pc:sldMkLst>
          <pc:docMk/>
          <pc:sldMk cId="990887033" sldId="265"/>
        </pc:sldMkLst>
      </pc:sldChg>
    </pc:docChg>
  </pc:docChgLst>
  <pc:docChgLst>
    <pc:chgData name="Natalie Walker" userId="9c564ba0-9c4f-4cbe-8075-8d1d76485f8d" providerId="ADAL" clId="{4C59A135-8A02-4A4A-89EC-780E48C351F1}"/>
    <pc:docChg chg="undo custSel modSld">
      <pc:chgData name="Natalie Walker" userId="9c564ba0-9c4f-4cbe-8075-8d1d76485f8d" providerId="ADAL" clId="{4C59A135-8A02-4A4A-89EC-780E48C351F1}" dt="2022-11-09T06:32:24.197" v="61" actId="1076"/>
      <pc:docMkLst>
        <pc:docMk/>
      </pc:docMkLst>
      <pc:sldChg chg="modSp mod">
        <pc:chgData name="Natalie Walker" userId="9c564ba0-9c4f-4cbe-8075-8d1d76485f8d" providerId="ADAL" clId="{4C59A135-8A02-4A4A-89EC-780E48C351F1}" dt="2022-11-09T06:32:24.197" v="61" actId="1076"/>
        <pc:sldMkLst>
          <pc:docMk/>
          <pc:sldMk cId="958874914" sldId="259"/>
        </pc:sldMkLst>
        <pc:spChg chg="mod">
          <ac:chgData name="Natalie Walker" userId="9c564ba0-9c4f-4cbe-8075-8d1d76485f8d" providerId="ADAL" clId="{4C59A135-8A02-4A4A-89EC-780E48C351F1}" dt="2022-11-09T06:32:24.197" v="61" actId="1076"/>
          <ac:spMkLst>
            <pc:docMk/>
            <pc:sldMk cId="958874914" sldId="259"/>
            <ac:spMk id="2" creationId="{0E052CBA-56C6-8B64-02B3-3D1C3FA3B4D0}"/>
          </ac:spMkLst>
        </pc:spChg>
      </pc:sldChg>
      <pc:sldChg chg="modSp mod">
        <pc:chgData name="Natalie Walker" userId="9c564ba0-9c4f-4cbe-8075-8d1d76485f8d" providerId="ADAL" clId="{4C59A135-8A02-4A4A-89EC-780E48C351F1}" dt="2022-11-09T06:31:50.409" v="36" actId="255"/>
        <pc:sldMkLst>
          <pc:docMk/>
          <pc:sldMk cId="1363438265" sldId="260"/>
        </pc:sldMkLst>
        <pc:spChg chg="mod">
          <ac:chgData name="Natalie Walker" userId="9c564ba0-9c4f-4cbe-8075-8d1d76485f8d" providerId="ADAL" clId="{4C59A135-8A02-4A4A-89EC-780E48C351F1}" dt="2022-11-09T06:31:50.409" v="36" actId="255"/>
          <ac:spMkLst>
            <pc:docMk/>
            <pc:sldMk cId="1363438265" sldId="260"/>
            <ac:spMk id="2" creationId="{0E4F9DB3-1702-345C-8D43-773AC4BBE49A}"/>
          </ac:spMkLst>
        </pc:spChg>
        <pc:spChg chg="mod">
          <ac:chgData name="Natalie Walker" userId="9c564ba0-9c4f-4cbe-8075-8d1d76485f8d" providerId="ADAL" clId="{4C59A135-8A02-4A4A-89EC-780E48C351F1}" dt="2022-11-09T06:31:01.776" v="24" actId="255"/>
          <ac:spMkLst>
            <pc:docMk/>
            <pc:sldMk cId="1363438265" sldId="260"/>
            <ac:spMk id="7" creationId="{B7E6C90F-1D56-4BF9-B79A-5225C54F7B52}"/>
          </ac:spMkLst>
        </pc:spChg>
        <pc:spChg chg="mod">
          <ac:chgData name="Natalie Walker" userId="9c564ba0-9c4f-4cbe-8075-8d1d76485f8d" providerId="ADAL" clId="{4C59A135-8A02-4A4A-89EC-780E48C351F1}" dt="2022-11-09T06:31:07.517" v="26" actId="1076"/>
          <ac:spMkLst>
            <pc:docMk/>
            <pc:sldMk cId="1363438265" sldId="260"/>
            <ac:spMk id="8" creationId="{63E15132-2093-34A6-C23C-9548B2B37A30}"/>
          </ac:spMkLst>
        </pc:spChg>
        <pc:spChg chg="mod">
          <ac:chgData name="Natalie Walker" userId="9c564ba0-9c4f-4cbe-8075-8d1d76485f8d" providerId="ADAL" clId="{4C59A135-8A02-4A4A-89EC-780E48C351F1}" dt="2022-11-09T06:31:04.607" v="25" actId="1076"/>
          <ac:spMkLst>
            <pc:docMk/>
            <pc:sldMk cId="1363438265" sldId="260"/>
            <ac:spMk id="9" creationId="{D1B69654-DE08-D2B6-DC8F-BD5130999465}"/>
          </ac:spMkLst>
        </pc:spChg>
      </pc:sldChg>
      <pc:sldChg chg="modSp mod">
        <pc:chgData name="Natalie Walker" userId="9c564ba0-9c4f-4cbe-8075-8d1d76485f8d" providerId="ADAL" clId="{4C59A135-8A02-4A4A-89EC-780E48C351F1}" dt="2022-11-09T06:32:00.689" v="42" actId="6549"/>
        <pc:sldMkLst>
          <pc:docMk/>
          <pc:sldMk cId="1360283830" sldId="261"/>
        </pc:sldMkLst>
        <pc:spChg chg="mod">
          <ac:chgData name="Natalie Walker" userId="9c564ba0-9c4f-4cbe-8075-8d1d76485f8d" providerId="ADAL" clId="{4C59A135-8A02-4A4A-89EC-780E48C351F1}" dt="2022-11-09T06:32:00.689" v="42" actId="6549"/>
          <ac:spMkLst>
            <pc:docMk/>
            <pc:sldMk cId="1360283830" sldId="261"/>
            <ac:spMk id="2" creationId="{F616CA37-B9F8-E5AA-3B46-7E1F963478C8}"/>
          </ac:spMkLst>
        </pc:spChg>
        <pc:spChg chg="mod">
          <ac:chgData name="Natalie Walker" userId="9c564ba0-9c4f-4cbe-8075-8d1d76485f8d" providerId="ADAL" clId="{4C59A135-8A02-4A4A-89EC-780E48C351F1}" dt="2022-11-09T06:29:24.002" v="11" actId="255"/>
          <ac:spMkLst>
            <pc:docMk/>
            <pc:sldMk cId="1360283830" sldId="261"/>
            <ac:spMk id="7" creationId="{E43BABDA-3720-8861-6C62-140D6E08D3E2}"/>
          </ac:spMkLst>
        </pc:spChg>
        <pc:spChg chg="mod">
          <ac:chgData name="Natalie Walker" userId="9c564ba0-9c4f-4cbe-8075-8d1d76485f8d" providerId="ADAL" clId="{4C59A135-8A02-4A4A-89EC-780E48C351F1}" dt="2022-11-09T06:29:44.528" v="15" actId="1076"/>
          <ac:spMkLst>
            <pc:docMk/>
            <pc:sldMk cId="1360283830" sldId="261"/>
            <ac:spMk id="8" creationId="{128077F0-0ACE-6C53-1896-1146DCA01192}"/>
          </ac:spMkLst>
        </pc:spChg>
        <pc:spChg chg="mod">
          <ac:chgData name="Natalie Walker" userId="9c564ba0-9c4f-4cbe-8075-8d1d76485f8d" providerId="ADAL" clId="{4C59A135-8A02-4A4A-89EC-780E48C351F1}" dt="2022-11-09T06:29:42.196" v="14" actId="1076"/>
          <ac:spMkLst>
            <pc:docMk/>
            <pc:sldMk cId="1360283830" sldId="261"/>
            <ac:spMk id="9" creationId="{7E03AD06-348F-9756-058D-275C0B9CA491}"/>
          </ac:spMkLst>
        </pc:spChg>
      </pc:sldChg>
      <pc:sldChg chg="modSp mod">
        <pc:chgData name="Natalie Walker" userId="9c564ba0-9c4f-4cbe-8075-8d1d76485f8d" providerId="ADAL" clId="{4C59A135-8A02-4A4A-89EC-780E48C351F1}" dt="2022-11-09T06:28:45.167" v="10" actId="255"/>
        <pc:sldMkLst>
          <pc:docMk/>
          <pc:sldMk cId="3489988105" sldId="263"/>
        </pc:sldMkLst>
        <pc:spChg chg="mod">
          <ac:chgData name="Natalie Walker" userId="9c564ba0-9c4f-4cbe-8075-8d1d76485f8d" providerId="ADAL" clId="{4C59A135-8A02-4A4A-89EC-780E48C351F1}" dt="2022-11-09T06:28:45.167" v="10" actId="255"/>
          <ac:spMkLst>
            <pc:docMk/>
            <pc:sldMk cId="3489988105" sldId="263"/>
            <ac:spMk id="6" creationId="{A78D38F3-89C6-DFD0-68E0-F212C3BE7A91}"/>
          </ac:spMkLst>
        </pc:spChg>
        <pc:picChg chg="mod">
          <ac:chgData name="Natalie Walker" userId="9c564ba0-9c4f-4cbe-8075-8d1d76485f8d" providerId="ADAL" clId="{4C59A135-8A02-4A4A-89EC-780E48C351F1}" dt="2022-11-03T09:19:41.759" v="1" actId="1076"/>
          <ac:picMkLst>
            <pc:docMk/>
            <pc:sldMk cId="3489988105" sldId="263"/>
            <ac:picMk id="5" creationId="{F4DCF3A1-8C55-B3F1-6ABB-CE45167B9E5F}"/>
          </ac:picMkLst>
        </pc:picChg>
      </pc:sldChg>
      <pc:sldChg chg="modSp mod">
        <pc:chgData name="Natalie Walker" userId="9c564ba0-9c4f-4cbe-8075-8d1d76485f8d" providerId="ADAL" clId="{4C59A135-8A02-4A4A-89EC-780E48C351F1}" dt="2022-11-08T00:27:33.005" v="6" actId="732"/>
        <pc:sldMkLst>
          <pc:docMk/>
          <pc:sldMk cId="778929909" sldId="264"/>
        </pc:sldMkLst>
        <pc:picChg chg="mod modCrop">
          <ac:chgData name="Natalie Walker" userId="9c564ba0-9c4f-4cbe-8075-8d1d76485f8d" providerId="ADAL" clId="{4C59A135-8A02-4A4A-89EC-780E48C351F1}" dt="2022-11-08T00:27:33.005" v="6" actId="732"/>
          <ac:picMkLst>
            <pc:docMk/>
            <pc:sldMk cId="778929909" sldId="264"/>
            <ac:picMk id="5" creationId="{7A998876-F8C2-BE84-23FC-0BD89A90C029}"/>
          </ac:picMkLst>
        </pc:picChg>
      </pc:sldChg>
    </pc:docChg>
  </pc:docChgLst>
</pc:chgInfo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AF95D65-B08E-A294-51DB-0585567A7FF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01DC1B8-6B70-D9BE-519A-1EA61C5295F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0E106A6-FEDD-CEF9-4668-F2C292C709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6234506-903D-7941-B614-5E0FA810667D}" type="datetimeFigureOut">
              <a:rPr lang="en-US" smtClean="0"/>
              <a:t>11/10/2022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7BF0E6F-6E38-58F5-0515-DCFA84F64C0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61CAA19-ED5F-40BF-9DD2-2852706EF2E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3D21791-20F8-214F-9460-3B5A720E0A8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9692086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89F449E-3D86-B84C-5DEC-6E0F35A8DE9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945423C-5863-5B11-BC86-BBE21A0F5FC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D14E70D-BD4A-22BD-A211-FE807DCA44C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6234506-903D-7941-B614-5E0FA810667D}" type="datetimeFigureOut">
              <a:rPr lang="en-US" smtClean="0"/>
              <a:t>11/10/2022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C0955D3-A31C-9337-0468-5CC666E1C52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D9F8D0C-A9D7-3B21-9EED-BFA27184A0A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3D21791-20F8-214F-9460-3B5A720E0A8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132328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B0E527-959B-160F-FB1D-9FF9C50367E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AC11C14-2821-2C66-2452-47FFCF0FBD2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DC8961B-8CE8-F527-E2C4-DE8E7CA6507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6234506-903D-7941-B614-5E0FA810667D}" type="datetimeFigureOut">
              <a:rPr lang="en-US" smtClean="0"/>
              <a:t>11/10/2022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84CB931-EACE-F83E-26F0-D64C205294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B5AF7C1-B078-C206-42AA-0B187F3D4D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3D21791-20F8-214F-9460-3B5A720E0A8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828186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1B0432-3980-305F-ED7C-59AA98CCD58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738A20-F61E-D561-DE09-F9576A1C9D8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711F222-9A1F-B81F-75ED-89B99F8E7EB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097CCD5-CB6C-E081-6037-4166B0FF399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6234506-903D-7941-B614-5E0FA810667D}" type="datetimeFigureOut">
              <a:rPr lang="en-US" smtClean="0"/>
              <a:t>11/10/2022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D3E972B-B462-A688-B154-82E32DBD88D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5145933-F201-EC71-1DC5-38932C0D74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3D21791-20F8-214F-9460-3B5A720E0A8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1824696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1D6CD5-CEA6-FA36-76EB-9A79DFCD2EE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7637E2C-AA11-4AE4-7724-3F3A3731745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8AE8288-79A5-78E9-6A07-317A4E36D18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DA59801-1197-CD0E-0F2E-152AA226016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60870E44-47B9-A26F-6ED6-D28B48B5A83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DDEBD357-2513-83D8-3727-0D3F11C93FF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6234506-903D-7941-B614-5E0FA810667D}" type="datetimeFigureOut">
              <a:rPr lang="en-US" smtClean="0"/>
              <a:t>11/10/2022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0D678AAC-5ACD-B398-A0E9-640B55D200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762CC2D0-4DBD-3228-0C7A-EE39CE0A9C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3D21791-20F8-214F-9460-3B5A720E0A8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22971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779F47-D25B-6FDE-0A3C-E3961232AB3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9F17937-1403-78C1-FE67-69C03FDD7FA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6234506-903D-7941-B614-5E0FA810667D}" type="datetimeFigureOut">
              <a:rPr lang="en-US" smtClean="0"/>
              <a:t>11/10/2022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7233E1A-4FCD-2146-13CF-DDABD51495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5B1BC28-40E6-A4B4-3654-8BC78A35C0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3D21791-20F8-214F-9460-3B5A720E0A8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4118229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40793B10-D272-4F97-6FF2-5E65153BDFF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6234506-903D-7941-B614-5E0FA810667D}" type="datetimeFigureOut">
              <a:rPr lang="en-US" smtClean="0"/>
              <a:t>11/10/2022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BBEEA36F-AE11-DE41-ACF5-E15B90E579D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1EBC0AB-D1F4-446A-7FA4-564753AF55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3D21791-20F8-214F-9460-3B5A720E0A8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210689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138987-F6D5-69E3-0D7C-C1937E8E830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4A4FED4-AD84-A829-79BB-8603976F21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B461BE9-847E-3826-9FEB-143C678B220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7531959-A62D-6469-225B-9846932AF55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6234506-903D-7941-B614-5E0FA810667D}" type="datetimeFigureOut">
              <a:rPr lang="en-US" smtClean="0"/>
              <a:t>11/10/2022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571CF74B-0DD4-2F90-F25C-6221CD71933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F75AA71-4D5F-7C0C-F1B7-300415C800D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3D21791-20F8-214F-9460-3B5A720E0A8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2231425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9EA0DE-8487-A9EC-7385-4FE695FD579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29EF707F-D019-B6C3-5928-6EA15D8A14AB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F5504E1-F17D-6CFC-0EEB-8C996543A19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DAE9BE3-2976-58AF-56E4-AF7D3AE017D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6234506-903D-7941-B614-5E0FA810667D}" type="datetimeFigureOut">
              <a:rPr lang="en-US" smtClean="0"/>
              <a:t>11/10/2022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EE7DAC9-E3F4-1AA7-807C-1BA27B890C2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BEF183C-BE59-D0FA-62D1-392BAC11314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3D21791-20F8-214F-9460-3B5A720E0A8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83085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6C878C-56DC-093C-1D79-0FD3153E83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AD14409-B9A0-3304-7ADC-027E3504D5E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D76D3C9-6CE3-26B3-51D2-17469DBCA1F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6234506-903D-7941-B614-5E0FA810667D}" type="datetimeFigureOut">
              <a:rPr lang="en-US" smtClean="0"/>
              <a:t>11/10/2022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D9DF736-9F62-6A7F-669A-63ADFAD6E9D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2DA8B0B-FB8A-E15E-F59E-30089269904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3D21791-20F8-214F-9460-3B5A720E0A8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4060253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968B4A1E-8ED4-4FBD-8C1B-4D0121E056CA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F34FD4E-5818-A381-BDB9-5AFA738AD09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B244E68-8AE6-FD83-831B-C038DC3BF7D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6234506-903D-7941-B614-5E0FA810667D}" type="datetimeFigureOut">
              <a:rPr lang="en-US" smtClean="0"/>
              <a:t>11/10/2022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263FD60-AFCF-EB71-6162-3AFF6048DC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5AB3747-68D8-7A30-AD8B-98A96E84F8D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3D21791-20F8-214F-9460-3B5A720E0A8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991390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247AB1A-54FB-81F8-FBF7-F957BD0286D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B779CE3-4F0F-65C3-8A69-2743C24612D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724EE33-B42A-3FF2-8967-2FE33549EE39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6234506-903D-7941-B614-5E0FA810667D}" type="datetimeFigureOut">
              <a:rPr lang="en-US" smtClean="0"/>
              <a:t>11/10/2022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1B68A4E-3BDA-8B0D-95F6-7A2BD05E283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3617DC5-3605-0DD3-BF23-359F4887964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3D21791-20F8-214F-9460-3B5A720E0A8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291861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Graphical user interface, text&#10;&#10;Description automatically generated">
            <a:extLst>
              <a:ext uri="{FF2B5EF4-FFF2-40B4-BE49-F238E27FC236}">
                <a16:creationId xmlns:a16="http://schemas.microsoft.com/office/drawing/2014/main" id="{4974DBF3-4F90-3A5E-A05C-D4AF5BB2266D}"/>
              </a:ext>
            </a:extLst>
          </p:cNvPr>
          <p:cNvPicPr>
            <a:picLocks noGrp="1" noRot="1" noChangeAspect="1" noMove="1" noResize="1" noEditPoints="1" noAdjustHandles="1" noChangeArrowheads="1" noChangeShapeType="1" noCrop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9089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8329496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picture containing text, screenshot&#10;&#10;Description automatically generated">
            <a:extLst>
              <a:ext uri="{FF2B5EF4-FFF2-40B4-BE49-F238E27FC236}">
                <a16:creationId xmlns:a16="http://schemas.microsoft.com/office/drawing/2014/main" id="{01281401-2F82-AF36-3216-32FB874E9B1C}"/>
              </a:ext>
            </a:extLst>
          </p:cNvPr>
          <p:cNvPicPr>
            <a:picLocks noGrp="1" noRot="1" noChangeAspect="1" noMove="1" noResize="1" noEditPoints="1" noAdjustHandles="1" noChangeArrowheads="1" noChangeShapeType="1" noCrop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6" name="Title 1">
            <a:extLst>
              <a:ext uri="{FF2B5EF4-FFF2-40B4-BE49-F238E27FC236}">
                <a16:creationId xmlns:a16="http://schemas.microsoft.com/office/drawing/2014/main" id="{3CB7068C-4498-56F3-C118-FC793E0A691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471351" y="2713383"/>
            <a:ext cx="6326660" cy="1431234"/>
          </a:xfrm>
        </p:spPr>
        <p:txBody>
          <a:bodyPr>
            <a:noAutofit/>
          </a:bodyPr>
          <a:lstStyle/>
          <a:p>
            <a:r>
              <a:rPr lang="en-US" sz="5400" b="1">
                <a:latin typeface="PP Telegraf UltraBold" pitchFamily="2" charset="77"/>
              </a:rPr>
              <a:t>Session Title </a:t>
            </a:r>
            <a:br>
              <a:rPr lang="en-US" sz="5400" b="1">
                <a:latin typeface="PP Telegraf UltraBold" pitchFamily="2" charset="77"/>
              </a:rPr>
            </a:br>
            <a:r>
              <a:rPr lang="en-US" sz="5400" b="1">
                <a:latin typeface="PP Telegraf UltraBold" pitchFamily="2" charset="77"/>
              </a:rPr>
              <a:t>Goes Here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90F1E40-3832-4852-E534-B368AD7F1D15}"/>
              </a:ext>
            </a:extLst>
          </p:cNvPr>
          <p:cNvSpPr txBox="1">
            <a:spLocks noGrp="1" noRot="1" noMove="1" noResize="1" noEditPoints="1" noAdjustHandles="1" noChangeArrowheads="1" noChangeShapeType="1"/>
          </p:cNvSpPr>
          <p:nvPr/>
        </p:nvSpPr>
        <p:spPr>
          <a:xfrm>
            <a:off x="2310713" y="4427937"/>
            <a:ext cx="202767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dirty="0">
                <a:solidFill>
                  <a:schemeClr val="bg1"/>
                </a:solidFill>
                <a:latin typeface="PP Telegraf SemiBold" pitchFamily="2" charset="77"/>
              </a:rPr>
              <a:t>MASTERCLASS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5F59D4F-0F7B-82D3-A264-B70F1089B512}"/>
              </a:ext>
            </a:extLst>
          </p:cNvPr>
          <p:cNvSpPr txBox="1"/>
          <p:nvPr/>
        </p:nvSpPr>
        <p:spPr>
          <a:xfrm>
            <a:off x="2310713" y="4841352"/>
            <a:ext cx="400744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dirty="0">
                <a:solidFill>
                  <a:schemeClr val="bg1"/>
                </a:solidFill>
                <a:latin typeface="PP Telegraf SemiBold" pitchFamily="2" charset="77"/>
              </a:rPr>
              <a:t>&lt;SPEAKER NAME GOES HERE&gt;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30660C58-6AF3-CE66-AC52-52BDFBAF97FD}"/>
              </a:ext>
            </a:extLst>
          </p:cNvPr>
          <p:cNvSpPr txBox="1"/>
          <p:nvPr/>
        </p:nvSpPr>
        <p:spPr>
          <a:xfrm>
            <a:off x="2310713" y="5254766"/>
            <a:ext cx="3774175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dirty="0">
                <a:solidFill>
                  <a:schemeClr val="bg1"/>
                </a:solidFill>
                <a:latin typeface="PP Telegraf SemiBold" pitchFamily="2" charset="77"/>
              </a:rPr>
              <a:t>&lt;SPEAKER ORG GOES HERE&gt;</a:t>
            </a:r>
          </a:p>
        </p:txBody>
      </p:sp>
    </p:spTree>
    <p:extLst>
      <p:ext uri="{BB962C8B-B14F-4D97-AF65-F5344CB8AC3E}">
        <p14:creationId xmlns:p14="http://schemas.microsoft.com/office/powerpoint/2010/main" val="378445679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picture containing graphical user interface&#10;&#10;Description automatically generated">
            <a:extLst>
              <a:ext uri="{FF2B5EF4-FFF2-40B4-BE49-F238E27FC236}">
                <a16:creationId xmlns:a16="http://schemas.microsoft.com/office/drawing/2014/main" id="{F4DCF3A1-8C55-B3F1-6ABB-CE45167B9E5F}"/>
              </a:ext>
            </a:extLst>
          </p:cNvPr>
          <p:cNvPicPr>
            <a:picLocks noGrp="1" noRot="1" noChangeAspect="1" noMove="1" noResize="1" noEditPoints="1" noAdjustHandles="1" noChangeArrowheads="1" noChangeShapeType="1" noCrop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A78D38F3-89C6-DFD0-68E0-F212C3BE7A91}"/>
              </a:ext>
            </a:extLst>
          </p:cNvPr>
          <p:cNvSpPr txBox="1"/>
          <p:nvPr/>
        </p:nvSpPr>
        <p:spPr>
          <a:xfrm>
            <a:off x="353109" y="540744"/>
            <a:ext cx="8031892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PP Telegraf" pitchFamily="2" charset="77"/>
              </a:rPr>
              <a:t>TITLE GOES HERE </a:t>
            </a:r>
          </a:p>
          <a:p>
            <a:endParaRPr lang="en-US" b="1" dirty="0">
              <a:latin typeface="PP Telegraf" pitchFamily="2" charset="77"/>
            </a:endParaRPr>
          </a:p>
          <a:p>
            <a:r>
              <a:rPr lang="en-US" sz="2400" b="1" dirty="0">
                <a:latin typeface="PP Telegraf" pitchFamily="2" charset="77"/>
              </a:rPr>
              <a:t>OLUPTA VOLUPTA</a:t>
            </a:r>
          </a:p>
        </p:txBody>
      </p:sp>
    </p:spTree>
    <p:extLst>
      <p:ext uri="{BB962C8B-B14F-4D97-AF65-F5344CB8AC3E}">
        <p14:creationId xmlns:p14="http://schemas.microsoft.com/office/powerpoint/2010/main" val="348998810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Text&#10;&#10;Description automatically generated">
            <a:extLst>
              <a:ext uri="{FF2B5EF4-FFF2-40B4-BE49-F238E27FC236}">
                <a16:creationId xmlns:a16="http://schemas.microsoft.com/office/drawing/2014/main" id="{258B0620-278E-5722-39C0-B600BC404212}"/>
              </a:ext>
            </a:extLst>
          </p:cNvPr>
          <p:cNvPicPr>
            <a:picLocks noGrp="1" noRot="1" noChangeAspect="1" noMove="1" noResize="1" noEditPoints="1" noAdjustHandles="1" noChangeArrowheads="1" noChangeShapeType="1" noCrop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3726433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6F545C9CA2585242B3B1D1B7A5F25ADF" ma:contentTypeVersion="16" ma:contentTypeDescription="Create a new document." ma:contentTypeScope="" ma:versionID="263eb8d98d54ab7a435d0c100a0c78c5">
  <xsd:schema xmlns:xsd="http://www.w3.org/2001/XMLSchema" xmlns:xs="http://www.w3.org/2001/XMLSchema" xmlns:p="http://schemas.microsoft.com/office/2006/metadata/properties" xmlns:ns2="8702683b-2f29-4b9e-9823-3aae14fa044d" xmlns:ns3="bebaf924-86d0-47cd-bfc6-9065b28afe08" targetNamespace="http://schemas.microsoft.com/office/2006/metadata/properties" ma:root="true" ma:fieldsID="115cb1f024f6565129752b7e707ff12b" ns2:_="" ns3:_="">
    <xsd:import namespace="8702683b-2f29-4b9e-9823-3aae14fa044d"/>
    <xsd:import namespace="bebaf924-86d0-47cd-bfc6-9065b28afe08"/>
    <xsd:element name="properties">
      <xsd:complexType>
        <xsd:sequence>
          <xsd:element name="documentManagement">
            <xsd:complexType>
              <xsd:all>
                <xsd:element ref="ns2:SharedWithUsers" minOccurs="0"/>
                <xsd:element ref="ns2:SharedWithDetails" minOccurs="0"/>
                <xsd:element ref="ns3:MediaServiceMetadata" minOccurs="0"/>
                <xsd:element ref="ns3:MediaServiceFastMetadata" minOccurs="0"/>
                <xsd:element ref="ns3:MediaServiceAutoKeyPoints" minOccurs="0"/>
                <xsd:element ref="ns3:MediaServiceKeyPoints" minOccurs="0"/>
                <xsd:element ref="ns3:MediaServiceDateTaken" minOccurs="0"/>
                <xsd:element ref="ns3:MediaServiceAutoTags" minOccurs="0"/>
                <xsd:element ref="ns3:MediaServiceGenerationTime" minOccurs="0"/>
                <xsd:element ref="ns3:MediaServiceEventHashCode" minOccurs="0"/>
                <xsd:element ref="ns3:MediaServiceOCR" minOccurs="0"/>
                <xsd:element ref="ns3:MediaServiceLocation" minOccurs="0"/>
                <xsd:element ref="ns3:MediaLengthInSeconds" minOccurs="0"/>
                <xsd:element ref="ns3:lcf76f155ced4ddcb4097134ff3c332f" minOccurs="0"/>
                <xsd:element ref="ns2:TaxCatchAll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8702683b-2f29-4b9e-9823-3aae14fa044d" elementFormDefault="qualified">
    <xsd:import namespace="http://schemas.microsoft.com/office/2006/documentManagement/types"/>
    <xsd:import namespace="http://schemas.microsoft.com/office/infopath/2007/PartnerControls"/>
    <xsd:element name="SharedWithUsers" ma:index="8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9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23" nillable="true" ma:displayName="Taxonomy Catch All Column" ma:hidden="true" ma:list="{6edcfbdb-f875-489f-90db-7993ff057829}" ma:internalName="TaxCatchAll" ma:showField="CatchAllData" ma:web="8702683b-2f29-4b9e-9823-3aae14fa044d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bebaf924-86d0-47cd-bfc6-9065b28afe08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10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1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2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3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4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5" nillable="true" ma:displayName="Tags" ma:internalName="MediaServiceAutoTags" ma:readOnly="true">
      <xsd:simpleType>
        <xsd:restriction base="dms:Text"/>
      </xsd:simpleType>
    </xsd:element>
    <xsd:element name="MediaServiceGenerationTime" ma:index="16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7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CR" ma:index="18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9" nillable="true" ma:displayName="Location" ma:internalName="MediaServiceLocation" ma:readOnly="true">
      <xsd:simpleType>
        <xsd:restriction base="dms:Text"/>
      </xsd:simpleType>
    </xsd:element>
    <xsd:element name="MediaLengthInSeconds" ma:index="20" nillable="true" ma:displayName="Length (seconds)" ma:internalName="MediaLengthInSeconds" ma:readOnly="true">
      <xsd:simpleType>
        <xsd:restriction base="dms:Unknown"/>
      </xsd:simpleType>
    </xsd:element>
    <xsd:element name="lcf76f155ced4ddcb4097134ff3c332f" ma:index="22" nillable="true" ma:taxonomy="true" ma:internalName="lcf76f155ced4ddcb4097134ff3c332f" ma:taxonomyFieldName="MediaServiceImageTags" ma:displayName="Image Tags" ma:readOnly="false" ma:fieldId="{5cf76f15-5ced-4ddc-b409-7134ff3c332f}" ma:taxonomyMulti="true" ma:sspId="9363f195-9f50-4f8a-b054-4910e534a0b2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C9945891-CA60-4CDA-8D5C-03A7CED9CEC6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692BF9C3-723C-4173-8B05-E1291EA083D1}">
  <ds:schemaRefs>
    <ds:schemaRef ds:uri="8702683b-2f29-4b9e-9823-3aae14fa044d"/>
    <ds:schemaRef ds:uri="bebaf924-86d0-47cd-bfc6-9065b28afe08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6</TotalTime>
  <Words>23</Words>
  <Application>Microsoft Office PowerPoint</Application>
  <PresentationFormat>Widescreen</PresentationFormat>
  <Paragraphs>7</Paragraphs>
  <Slides>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11" baseType="lpstr">
      <vt:lpstr>Arial</vt:lpstr>
      <vt:lpstr>Calibri</vt:lpstr>
      <vt:lpstr>Calibri Light</vt:lpstr>
      <vt:lpstr>PP Telegraf</vt:lpstr>
      <vt:lpstr>PP Telegraf SemiBold</vt:lpstr>
      <vt:lpstr>PP Telegraf UltraBold</vt:lpstr>
      <vt:lpstr>Office Theme</vt:lpstr>
      <vt:lpstr>PowerPoint Presentation</vt:lpstr>
      <vt:lpstr>Session Title  Goes Here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Lauren Da Silva</dc:creator>
  <cp:lastModifiedBy>Caitlin Brown</cp:lastModifiedBy>
  <cp:revision>1</cp:revision>
  <dcterms:created xsi:type="dcterms:W3CDTF">2022-10-21T01:58:03Z</dcterms:created>
  <dcterms:modified xsi:type="dcterms:W3CDTF">2022-11-10T05:37:02Z</dcterms:modified>
</cp:coreProperties>
</file>