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3FEFF-79A6-4458-887B-7A1F49B0DDF5}" v="6" dt="2023-02-13T00:53:28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ADFB43C2-7D60-4B97-A663-69A8C4228100}"/>
    <pc:docChg chg="undo custSel modSld">
      <pc:chgData name="Caitlin Brown" userId="e5a29384-8769-408d-b717-ae8cda6a90d9" providerId="ADAL" clId="{ADFB43C2-7D60-4B97-A663-69A8C4228100}" dt="2022-11-07T00:21:40.505" v="17" actId="1076"/>
      <pc:docMkLst>
        <pc:docMk/>
      </pc:docMkLst>
      <pc:sldChg chg="modSp mod">
        <pc:chgData name="Caitlin Brown" userId="e5a29384-8769-408d-b717-ae8cda6a90d9" providerId="ADAL" clId="{ADFB43C2-7D60-4B97-A663-69A8C4228100}" dt="2022-11-04T00:57:49.655" v="0" actId="34135"/>
        <pc:sldMkLst>
          <pc:docMk/>
          <pc:sldMk cId="2883294964" sldId="256"/>
        </pc:sldMkLst>
        <pc:picChg chg="mod">
          <ac:chgData name="Caitlin Brown" userId="e5a29384-8769-408d-b717-ae8cda6a90d9" providerId="ADAL" clId="{ADFB43C2-7D60-4B97-A663-69A8C4228100}" dt="2022-11-04T00:57:49.655" v="0" actId="34135"/>
          <ac:picMkLst>
            <pc:docMk/>
            <pc:sldMk cId="2883294964" sldId="256"/>
            <ac:picMk id="5" creationId="{4974DBF3-4F90-3A5E-A05C-D4AF5BB2266D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355" v="13"/>
        <pc:sldMkLst>
          <pc:docMk/>
          <pc:sldMk cId="2328012624" sldId="257"/>
        </pc:sldMkLst>
        <pc:spChg chg="add mod">
          <ac:chgData name="Caitlin Brown" userId="e5a29384-8769-408d-b717-ae8cda6a90d9" providerId="ADAL" clId="{ADFB43C2-7D60-4B97-A663-69A8C4228100}" dt="2022-11-04T01:25:07.355" v="13"/>
          <ac:spMkLst>
            <pc:docMk/>
            <pc:sldMk cId="2328012624" sldId="257"/>
            <ac:spMk id="3" creationId="{39AD4919-297A-FD91-F6B1-57B36FF1EDDE}"/>
          </ac:spMkLst>
        </pc:spChg>
        <pc:picChg chg="mod">
          <ac:chgData name="Caitlin Brown" userId="e5a29384-8769-408d-b717-ae8cda6a90d9" providerId="ADAL" clId="{ADFB43C2-7D60-4B97-A663-69A8C4228100}" dt="2022-11-04T00:57:58.265" v="1" actId="34135"/>
          <ac:picMkLst>
            <pc:docMk/>
            <pc:sldMk cId="2328012624" sldId="257"/>
            <ac:picMk id="5" creationId="{EC977B92-320C-CEE9-8894-A605C8B3EF1B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7.876" v="14"/>
        <pc:sldMkLst>
          <pc:docMk/>
          <pc:sldMk cId="1957761076" sldId="258"/>
        </pc:sldMkLst>
        <pc:spChg chg="add mod">
          <ac:chgData name="Caitlin Brown" userId="e5a29384-8769-408d-b717-ae8cda6a90d9" providerId="ADAL" clId="{ADFB43C2-7D60-4B97-A663-69A8C4228100}" dt="2022-11-04T01:25:07.876" v="14"/>
          <ac:spMkLst>
            <pc:docMk/>
            <pc:sldMk cId="1957761076" sldId="258"/>
            <ac:spMk id="2" creationId="{DACA95B4-4A0F-E2AD-D6C5-9C2C001789F3}"/>
          </ac:spMkLst>
        </pc:spChg>
        <pc:picChg chg="mod">
          <ac:chgData name="Caitlin Brown" userId="e5a29384-8769-408d-b717-ae8cda6a90d9" providerId="ADAL" clId="{ADFB43C2-7D60-4B97-A663-69A8C4228100}" dt="2022-11-04T00:58:04.689" v="2" actId="34135"/>
          <ac:picMkLst>
            <pc:docMk/>
            <pc:sldMk cId="1957761076" sldId="258"/>
            <ac:picMk id="5" creationId="{A5C7023F-B314-0264-35C1-78326D68049C}"/>
          </ac:picMkLst>
        </pc:picChg>
      </pc:sldChg>
      <pc:sldChg chg="addSp modSp mod">
        <pc:chgData name="Caitlin Brown" userId="e5a29384-8769-408d-b717-ae8cda6a90d9" providerId="ADAL" clId="{ADFB43C2-7D60-4B97-A663-69A8C4228100}" dt="2022-11-04T01:25:09.013" v="15"/>
        <pc:sldMkLst>
          <pc:docMk/>
          <pc:sldMk cId="958874914" sldId="259"/>
        </pc:sldMkLst>
        <pc:spChg chg="add mod">
          <ac:chgData name="Caitlin Brown" userId="e5a29384-8769-408d-b717-ae8cda6a90d9" providerId="ADAL" clId="{ADFB43C2-7D60-4B97-A663-69A8C4228100}" dt="2022-11-04T01:25:09.013" v="15"/>
          <ac:spMkLst>
            <pc:docMk/>
            <pc:sldMk cId="958874914" sldId="259"/>
            <ac:spMk id="2" creationId="{0E052CBA-56C6-8B64-02B3-3D1C3FA3B4D0}"/>
          </ac:spMkLst>
        </pc:spChg>
        <pc:picChg chg="mod">
          <ac:chgData name="Caitlin Brown" userId="e5a29384-8769-408d-b717-ae8cda6a90d9" providerId="ADAL" clId="{ADFB43C2-7D60-4B97-A663-69A8C4228100}" dt="2022-11-04T00:58:07.370" v="3" actId="34135"/>
          <ac:picMkLst>
            <pc:docMk/>
            <pc:sldMk cId="958874914" sldId="259"/>
            <ac:picMk id="5" creationId="{3C509179-294A-3CD0-F7CE-E42EC8FE5D31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6.326" v="10"/>
        <pc:sldMkLst>
          <pc:docMk/>
          <pc:sldMk cId="1363438265" sldId="260"/>
        </pc:sldMkLst>
        <pc:spChg chg="add mod">
          <ac:chgData name="Caitlin Brown" userId="e5a29384-8769-408d-b717-ae8cda6a90d9" providerId="ADAL" clId="{ADFB43C2-7D60-4B97-A663-69A8C4228100}" dt="2022-11-04T01:09:36.326" v="10"/>
          <ac:spMkLst>
            <pc:docMk/>
            <pc:sldMk cId="1363438265" sldId="260"/>
            <ac:spMk id="2" creationId="{0E4F9DB3-1702-345C-8D43-773AC4BBE49A}"/>
          </ac:spMkLst>
        </pc:spChg>
        <pc:picChg chg="mod">
          <ac:chgData name="Caitlin Brown" userId="e5a29384-8769-408d-b717-ae8cda6a90d9" providerId="ADAL" clId="{ADFB43C2-7D60-4B97-A663-69A8C4228100}" dt="2022-11-04T00:58:10.180" v="4" actId="34135"/>
          <ac:picMkLst>
            <pc:docMk/>
            <pc:sldMk cId="1363438265" sldId="260"/>
            <ac:picMk id="5" creationId="{39548267-C271-427D-B1C1-481165E70FD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38.428" v="11"/>
        <pc:sldMkLst>
          <pc:docMk/>
          <pc:sldMk cId="1360283830" sldId="261"/>
        </pc:sldMkLst>
        <pc:spChg chg="add mod">
          <ac:chgData name="Caitlin Brown" userId="e5a29384-8769-408d-b717-ae8cda6a90d9" providerId="ADAL" clId="{ADFB43C2-7D60-4B97-A663-69A8C4228100}" dt="2022-11-04T01:09:38.428" v="11"/>
          <ac:spMkLst>
            <pc:docMk/>
            <pc:sldMk cId="1360283830" sldId="261"/>
            <ac:spMk id="2" creationId="{F616CA37-B9F8-E5AA-3B46-7E1F963478C8}"/>
          </ac:spMkLst>
        </pc:spChg>
        <pc:picChg chg="mod">
          <ac:chgData name="Caitlin Brown" userId="e5a29384-8769-408d-b717-ae8cda6a90d9" providerId="ADAL" clId="{ADFB43C2-7D60-4B97-A663-69A8C4228100}" dt="2022-11-04T00:58:13.256" v="5" actId="34135"/>
          <ac:picMkLst>
            <pc:docMk/>
            <pc:sldMk cId="1360283830" sldId="261"/>
            <ac:picMk id="5" creationId="{713F6311-F9B0-5A7C-EE16-570F855CED38}"/>
          </ac:picMkLst>
        </pc:picChg>
      </pc:sldChg>
      <pc:sldChg chg="addSp modSp mod">
        <pc:chgData name="Caitlin Brown" userId="e5a29384-8769-408d-b717-ae8cda6a90d9" providerId="ADAL" clId="{ADFB43C2-7D60-4B97-A663-69A8C4228100}" dt="2022-11-04T01:09:40.086" v="12"/>
        <pc:sldMkLst>
          <pc:docMk/>
          <pc:sldMk cId="3784456795" sldId="262"/>
        </pc:sldMkLst>
        <pc:spChg chg="add mod">
          <ac:chgData name="Caitlin Brown" userId="e5a29384-8769-408d-b717-ae8cda6a90d9" providerId="ADAL" clId="{ADFB43C2-7D60-4B97-A663-69A8C4228100}" dt="2022-11-04T01:09:40.086" v="12"/>
          <ac:spMkLst>
            <pc:docMk/>
            <pc:sldMk cId="3784456795" sldId="262"/>
            <ac:spMk id="2" creationId="{C828A44D-546A-64A9-B761-CFA291CA1E3D}"/>
          </ac:spMkLst>
        </pc:spChg>
        <pc:picChg chg="mod">
          <ac:chgData name="Caitlin Brown" userId="e5a29384-8769-408d-b717-ae8cda6a90d9" providerId="ADAL" clId="{ADFB43C2-7D60-4B97-A663-69A8C4228100}" dt="2022-11-04T00:58:16.541" v="6" actId="34135"/>
          <ac:picMkLst>
            <pc:docMk/>
            <pc:sldMk cId="3784456795" sldId="262"/>
            <ac:picMk id="5" creationId="{01281401-2F82-AF36-3216-32FB874E9B1C}"/>
          </ac:picMkLst>
        </pc:picChg>
      </pc:sldChg>
      <pc:sldChg chg="modSp mod">
        <pc:chgData name="Caitlin Brown" userId="e5a29384-8769-408d-b717-ae8cda6a90d9" providerId="ADAL" clId="{ADFB43C2-7D60-4B97-A663-69A8C4228100}" dt="2022-11-07T00:21:40.505" v="17" actId="1076"/>
        <pc:sldMkLst>
          <pc:docMk/>
          <pc:sldMk cId="3489988105" sldId="263"/>
        </pc:sldMkLst>
        <pc:spChg chg="mod">
          <ac:chgData name="Caitlin Brown" userId="e5a29384-8769-408d-b717-ae8cda6a90d9" providerId="ADAL" clId="{ADFB43C2-7D60-4B97-A663-69A8C4228100}" dt="2022-11-07T00:21:40.505" v="17" actId="1076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Caitlin Brown" userId="e5a29384-8769-408d-b717-ae8cda6a90d9" providerId="ADAL" clId="{ADFB43C2-7D60-4B97-A663-69A8C4228100}" dt="2022-11-04T00:58:21.671" v="7" actId="34135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Caitlin Brown" userId="e5a29384-8769-408d-b717-ae8cda6a90d9" providerId="ADAL" clId="{ADFB43C2-7D60-4B97-A663-69A8C4228100}" dt="2022-11-04T00:58:24.632" v="8" actId="34135"/>
        <pc:sldMkLst>
          <pc:docMk/>
          <pc:sldMk cId="778929909" sldId="264"/>
        </pc:sldMkLst>
        <pc:picChg chg="mod">
          <ac:chgData name="Caitlin Brown" userId="e5a29384-8769-408d-b717-ae8cda6a90d9" providerId="ADAL" clId="{ADFB43C2-7D60-4B97-A663-69A8C4228100}" dt="2022-11-04T00:58:24.632" v="8" actId="34135"/>
          <ac:picMkLst>
            <pc:docMk/>
            <pc:sldMk cId="778929909" sldId="264"/>
            <ac:picMk id="5" creationId="{7A998876-F8C2-BE84-23FC-0BD89A90C029}"/>
          </ac:picMkLst>
        </pc:picChg>
      </pc:sldChg>
      <pc:sldChg chg="modSp mod">
        <pc:chgData name="Caitlin Brown" userId="e5a29384-8769-408d-b717-ae8cda6a90d9" providerId="ADAL" clId="{ADFB43C2-7D60-4B97-A663-69A8C4228100}" dt="2022-11-04T00:58:27.921" v="9" actId="34135"/>
        <pc:sldMkLst>
          <pc:docMk/>
          <pc:sldMk cId="990887033" sldId="265"/>
        </pc:sldMkLst>
        <pc:picChg chg="mod">
          <ac:chgData name="Caitlin Brown" userId="e5a29384-8769-408d-b717-ae8cda6a90d9" providerId="ADAL" clId="{ADFB43C2-7D60-4B97-A663-69A8C4228100}" dt="2022-11-04T00:58:27.921" v="9" actId="34135"/>
          <ac:picMkLst>
            <pc:docMk/>
            <pc:sldMk cId="990887033" sldId="265"/>
            <ac:picMk id="5" creationId="{6A6888E6-37D2-09F8-B000-CB4B73A295EE}"/>
          </ac:picMkLst>
        </pc:picChg>
      </pc:sldChg>
    </pc:docChg>
  </pc:docChgLst>
  <pc:docChgLst>
    <pc:chgData name="Caitlin Brown" userId="e5a29384-8769-408d-b717-ae8cda6a90d9" providerId="ADAL" clId="{2B93FEFF-79A6-4458-887B-7A1F49B0DDF5}"/>
    <pc:docChg chg="custSel addSld delSld modSld">
      <pc:chgData name="Caitlin Brown" userId="e5a29384-8769-408d-b717-ae8cda6a90d9" providerId="ADAL" clId="{2B93FEFF-79A6-4458-887B-7A1F49B0DDF5}" dt="2023-02-13T00:53:40.158" v="50" actId="34135"/>
      <pc:docMkLst>
        <pc:docMk/>
      </pc:docMkLst>
      <pc:sldChg chg="del">
        <pc:chgData name="Caitlin Brown" userId="e5a29384-8769-408d-b717-ae8cda6a90d9" providerId="ADAL" clId="{2B93FEFF-79A6-4458-887B-7A1F49B0DDF5}" dt="2022-11-09T22:26:36.979" v="0" actId="47"/>
        <pc:sldMkLst>
          <pc:docMk/>
          <pc:sldMk cId="2328012624" sldId="257"/>
        </pc:sldMkLst>
      </pc:sldChg>
      <pc:sldChg chg="del">
        <pc:chgData name="Caitlin Brown" userId="e5a29384-8769-408d-b717-ae8cda6a90d9" providerId="ADAL" clId="{2B93FEFF-79A6-4458-887B-7A1F49B0DDF5}" dt="2022-11-09T22:26:36.979" v="0" actId="47"/>
        <pc:sldMkLst>
          <pc:docMk/>
          <pc:sldMk cId="1957761076" sldId="258"/>
        </pc:sldMkLst>
      </pc:sldChg>
      <pc:sldChg chg="del">
        <pc:chgData name="Caitlin Brown" userId="e5a29384-8769-408d-b717-ae8cda6a90d9" providerId="ADAL" clId="{2B93FEFF-79A6-4458-887B-7A1F49B0DDF5}" dt="2022-11-09T22:26:36.979" v="0" actId="47"/>
        <pc:sldMkLst>
          <pc:docMk/>
          <pc:sldMk cId="958874914" sldId="259"/>
        </pc:sldMkLst>
      </pc:sldChg>
      <pc:sldChg chg="addSp delSp modSp mod">
        <pc:chgData name="Caitlin Brown" userId="e5a29384-8769-408d-b717-ae8cda6a90d9" providerId="ADAL" clId="{2B93FEFF-79A6-4458-887B-7A1F49B0DDF5}" dt="2023-02-13T00:53:36.785" v="49" actId="34135"/>
        <pc:sldMkLst>
          <pc:docMk/>
          <pc:sldMk cId="1363438265" sldId="260"/>
        </pc:sldMkLst>
        <pc:spChg chg="del">
          <ac:chgData name="Caitlin Brown" userId="e5a29384-8769-408d-b717-ae8cda6a90d9" providerId="ADAL" clId="{2B93FEFF-79A6-4458-887B-7A1F49B0DDF5}" dt="2022-11-09T22:26:56.280" v="2" actId="478"/>
          <ac:spMkLst>
            <pc:docMk/>
            <pc:sldMk cId="1363438265" sldId="260"/>
            <ac:spMk id="2" creationId="{0E4F9DB3-1702-345C-8D43-773AC4BBE49A}"/>
          </ac:spMkLst>
        </pc:spChg>
        <pc:spChg chg="add mod">
          <ac:chgData name="Caitlin Brown" userId="e5a29384-8769-408d-b717-ae8cda6a90d9" providerId="ADAL" clId="{2B93FEFF-79A6-4458-887B-7A1F49B0DDF5}" dt="2023-02-13T00:52:40.736" v="34" actId="34135"/>
          <ac:spMkLst>
            <pc:docMk/>
            <pc:sldMk cId="1363438265" sldId="260"/>
            <ac:spMk id="2" creationId="{81F7C6B3-802A-97BA-544F-B0428A70F839}"/>
          </ac:spMkLst>
        </pc:spChg>
        <pc:spChg chg="add mod">
          <ac:chgData name="Caitlin Brown" userId="e5a29384-8769-408d-b717-ae8cda6a90d9" providerId="ADAL" clId="{2B93FEFF-79A6-4458-887B-7A1F49B0DDF5}" dt="2023-02-13T00:53:33.257" v="48" actId="20577"/>
          <ac:spMkLst>
            <pc:docMk/>
            <pc:sldMk cId="1363438265" sldId="260"/>
            <ac:spMk id="4" creationId="{688B961A-8FC7-7F5C-8B75-E1991893C0B6}"/>
          </ac:spMkLst>
        </pc:spChg>
        <pc:spChg chg="mod">
          <ac:chgData name="Caitlin Brown" userId="e5a29384-8769-408d-b717-ae8cda6a90d9" providerId="ADAL" clId="{2B93FEFF-79A6-4458-887B-7A1F49B0DDF5}" dt="2022-11-09T22:27:14.084" v="21" actId="34135"/>
          <ac:spMkLst>
            <pc:docMk/>
            <pc:sldMk cId="1363438265" sldId="260"/>
            <ac:spMk id="7" creationId="{B7E6C90F-1D56-4BF9-B79A-5225C54F7B52}"/>
          </ac:spMkLst>
        </pc:spChg>
        <pc:graphicFrameChg chg="add del mod">
          <ac:chgData name="Caitlin Brown" userId="e5a29384-8769-408d-b717-ae8cda6a90d9" providerId="ADAL" clId="{2B93FEFF-79A6-4458-887B-7A1F49B0DDF5}" dt="2023-02-13T00:52:35.987" v="33" actId="478"/>
          <ac:graphicFrameMkLst>
            <pc:docMk/>
            <pc:sldMk cId="1363438265" sldId="260"/>
            <ac:graphicFrameMk id="3" creationId="{EA44731C-98F8-DEEF-9FF3-41D15577FCBF}"/>
          </ac:graphicFrameMkLst>
        </pc:graphicFrameChg>
        <pc:graphicFrameChg chg="add del mod">
          <ac:chgData name="Caitlin Brown" userId="e5a29384-8769-408d-b717-ae8cda6a90d9" providerId="ADAL" clId="{2B93FEFF-79A6-4458-887B-7A1F49B0DDF5}" dt="2023-02-13T00:52:48.407" v="36" actId="478"/>
          <ac:graphicFrameMkLst>
            <pc:docMk/>
            <pc:sldMk cId="1363438265" sldId="260"/>
            <ac:graphicFrameMk id="10" creationId="{2A9D7885-46C1-6AC9-A5DF-5FB7B07C0C13}"/>
          </ac:graphicFrameMkLst>
        </pc:graphicFrameChg>
        <pc:picChg chg="add mod">
          <ac:chgData name="Caitlin Brown" userId="e5a29384-8769-408d-b717-ae8cda6a90d9" providerId="ADAL" clId="{2B93FEFF-79A6-4458-887B-7A1F49B0DDF5}" dt="2023-02-13T00:53:36.785" v="49" actId="34135"/>
          <ac:picMkLst>
            <pc:docMk/>
            <pc:sldMk cId="1363438265" sldId="260"/>
            <ac:picMk id="12" creationId="{6F041399-F627-74D0-26F1-7663D114FDD5}"/>
          </ac:picMkLst>
        </pc:picChg>
      </pc:sldChg>
      <pc:sldChg chg="del">
        <pc:chgData name="Caitlin Brown" userId="e5a29384-8769-408d-b717-ae8cda6a90d9" providerId="ADAL" clId="{2B93FEFF-79A6-4458-887B-7A1F49B0DDF5}" dt="2022-11-09T22:26:51.379" v="1" actId="47"/>
        <pc:sldMkLst>
          <pc:docMk/>
          <pc:sldMk cId="1360283830" sldId="261"/>
        </pc:sldMkLst>
      </pc:sldChg>
      <pc:sldChg chg="del">
        <pc:chgData name="Caitlin Brown" userId="e5a29384-8769-408d-b717-ae8cda6a90d9" providerId="ADAL" clId="{2B93FEFF-79A6-4458-887B-7A1F49B0DDF5}" dt="2022-11-09T22:26:51.379" v="1" actId="47"/>
        <pc:sldMkLst>
          <pc:docMk/>
          <pc:sldMk cId="3784456795" sldId="262"/>
        </pc:sldMkLst>
      </pc:sldChg>
      <pc:sldChg chg="del">
        <pc:chgData name="Caitlin Brown" userId="e5a29384-8769-408d-b717-ae8cda6a90d9" providerId="ADAL" clId="{2B93FEFF-79A6-4458-887B-7A1F49B0DDF5}" dt="2022-11-10T05:26:16.044" v="22" actId="47"/>
        <pc:sldMkLst>
          <pc:docMk/>
          <pc:sldMk cId="778929909" sldId="264"/>
        </pc:sldMkLst>
      </pc:sldChg>
      <pc:sldChg chg="addSp delSp modSp new mod">
        <pc:chgData name="Caitlin Brown" userId="e5a29384-8769-408d-b717-ae8cda6a90d9" providerId="ADAL" clId="{2B93FEFF-79A6-4458-887B-7A1F49B0DDF5}" dt="2023-02-13T00:53:40.158" v="50" actId="34135"/>
        <pc:sldMkLst>
          <pc:docMk/>
          <pc:sldMk cId="3989882205" sldId="264"/>
        </pc:sldMkLst>
        <pc:spChg chg="del">
          <ac:chgData name="Caitlin Brown" userId="e5a29384-8769-408d-b717-ae8cda6a90d9" providerId="ADAL" clId="{2B93FEFF-79A6-4458-887B-7A1F49B0DDF5}" dt="2022-11-10T05:26:31.228" v="24" actId="478"/>
          <ac:spMkLst>
            <pc:docMk/>
            <pc:sldMk cId="3989882205" sldId="264"/>
            <ac:spMk id="2" creationId="{1C681F02-9422-89E1-C9DB-C92808E8E7ED}"/>
          </ac:spMkLst>
        </pc:spChg>
        <pc:spChg chg="add mod">
          <ac:chgData name="Caitlin Brown" userId="e5a29384-8769-408d-b717-ae8cda6a90d9" providerId="ADAL" clId="{2B93FEFF-79A6-4458-887B-7A1F49B0DDF5}" dt="2023-02-13T00:53:28.536" v="47"/>
          <ac:spMkLst>
            <pc:docMk/>
            <pc:sldMk cId="3989882205" sldId="264"/>
            <ac:spMk id="3" creationId="{AB48C5C8-1482-CD17-D0AD-2246924BEB89}"/>
          </ac:spMkLst>
        </pc:spChg>
        <pc:spChg chg="del">
          <ac:chgData name="Caitlin Brown" userId="e5a29384-8769-408d-b717-ae8cda6a90d9" providerId="ADAL" clId="{2B93FEFF-79A6-4458-887B-7A1F49B0DDF5}" dt="2022-11-10T05:26:32.938" v="25" actId="478"/>
          <ac:spMkLst>
            <pc:docMk/>
            <pc:sldMk cId="3989882205" sldId="264"/>
            <ac:spMk id="3" creationId="{AE000B1B-FE50-ED97-1F5E-BD940A795CCB}"/>
          </ac:spMkLst>
        </pc:spChg>
        <pc:picChg chg="add mod">
          <ac:chgData name="Caitlin Brown" userId="e5a29384-8769-408d-b717-ae8cda6a90d9" providerId="ADAL" clId="{2B93FEFF-79A6-4458-887B-7A1F49B0DDF5}" dt="2023-02-13T00:53:40.158" v="50" actId="34135"/>
          <ac:picMkLst>
            <pc:docMk/>
            <pc:sldMk cId="3989882205" sldId="264"/>
            <ac:picMk id="2" creationId="{D0FEA180-92BD-2D6E-3258-24A21B3824A8}"/>
          </ac:picMkLst>
        </pc:picChg>
        <pc:picChg chg="add mod">
          <ac:chgData name="Caitlin Brown" userId="e5a29384-8769-408d-b717-ae8cda6a90d9" providerId="ADAL" clId="{2B93FEFF-79A6-4458-887B-7A1F49B0DDF5}" dt="2022-11-10T05:26:39.206" v="29" actId="34135"/>
          <ac:picMkLst>
            <pc:docMk/>
            <pc:sldMk cId="3989882205" sldId="264"/>
            <ac:picMk id="5" creationId="{CF8F9C3B-3768-8FA2-C251-C744C0547AAA}"/>
          </ac:picMkLst>
        </pc:picChg>
      </pc:sldChg>
      <pc:sldChg chg="del">
        <pc:chgData name="Caitlin Brown" userId="e5a29384-8769-408d-b717-ae8cda6a90d9" providerId="ADAL" clId="{2B93FEFF-79A6-4458-887B-7A1F49B0DDF5}" dt="2022-11-09T22:26:51.379" v="1" actId="47"/>
        <pc:sldMkLst>
          <pc:docMk/>
          <pc:sldMk cId="990887033" sldId="265"/>
        </pc:sldMkLst>
      </pc:sldChg>
    </pc:docChg>
  </pc:docChgLst>
  <pc:docChgLst>
    <pc:chgData name="Natalie Walker" userId="9c564ba0-9c4f-4cbe-8075-8d1d76485f8d" providerId="ADAL" clId="{4C59A135-8A02-4A4A-89EC-780E48C351F1}"/>
    <pc:docChg chg="undo custSel modSld">
      <pc:chgData name="Natalie Walker" userId="9c564ba0-9c4f-4cbe-8075-8d1d76485f8d" providerId="ADAL" clId="{4C59A135-8A02-4A4A-89EC-780E48C351F1}" dt="2022-11-09T06:32:24.197" v="61" actId="1076"/>
      <pc:docMkLst>
        <pc:docMk/>
      </pc:docMkLst>
      <pc:sldChg chg="modSp mod">
        <pc:chgData name="Natalie Walker" userId="9c564ba0-9c4f-4cbe-8075-8d1d76485f8d" providerId="ADAL" clId="{4C59A135-8A02-4A4A-89EC-780E48C351F1}" dt="2022-11-09T06:32:24.197" v="61" actId="1076"/>
        <pc:sldMkLst>
          <pc:docMk/>
          <pc:sldMk cId="958874914" sldId="259"/>
        </pc:sldMkLst>
        <pc:spChg chg="mod">
          <ac:chgData name="Natalie Walker" userId="9c564ba0-9c4f-4cbe-8075-8d1d76485f8d" providerId="ADAL" clId="{4C59A135-8A02-4A4A-89EC-780E48C351F1}" dt="2022-11-09T06:32:24.197" v="61" actId="1076"/>
          <ac:spMkLst>
            <pc:docMk/>
            <pc:sldMk cId="958874914" sldId="259"/>
            <ac:spMk id="2" creationId="{0E052CBA-56C6-8B64-02B3-3D1C3FA3B4D0}"/>
          </ac:spMkLst>
        </pc:spChg>
      </pc:sldChg>
      <pc:sldChg chg="modSp mod">
        <pc:chgData name="Natalie Walker" userId="9c564ba0-9c4f-4cbe-8075-8d1d76485f8d" providerId="ADAL" clId="{4C59A135-8A02-4A4A-89EC-780E48C351F1}" dt="2022-11-09T06:31:50.409" v="36" actId="255"/>
        <pc:sldMkLst>
          <pc:docMk/>
          <pc:sldMk cId="1363438265" sldId="260"/>
        </pc:sldMkLst>
        <pc:spChg chg="mod">
          <ac:chgData name="Natalie Walker" userId="9c564ba0-9c4f-4cbe-8075-8d1d76485f8d" providerId="ADAL" clId="{4C59A135-8A02-4A4A-89EC-780E48C351F1}" dt="2022-11-09T06:31:50.409" v="36" actId="255"/>
          <ac:spMkLst>
            <pc:docMk/>
            <pc:sldMk cId="1363438265" sldId="260"/>
            <ac:spMk id="2" creationId="{0E4F9DB3-1702-345C-8D43-773AC4BBE49A}"/>
          </ac:spMkLst>
        </pc:spChg>
        <pc:spChg chg="mod">
          <ac:chgData name="Natalie Walker" userId="9c564ba0-9c4f-4cbe-8075-8d1d76485f8d" providerId="ADAL" clId="{4C59A135-8A02-4A4A-89EC-780E48C351F1}" dt="2022-11-09T06:31:01.776" v="24" actId="255"/>
          <ac:spMkLst>
            <pc:docMk/>
            <pc:sldMk cId="1363438265" sldId="260"/>
            <ac:spMk id="7" creationId="{B7E6C90F-1D56-4BF9-B79A-5225C54F7B52}"/>
          </ac:spMkLst>
        </pc:spChg>
        <pc:spChg chg="mod">
          <ac:chgData name="Natalie Walker" userId="9c564ba0-9c4f-4cbe-8075-8d1d76485f8d" providerId="ADAL" clId="{4C59A135-8A02-4A4A-89EC-780E48C351F1}" dt="2022-11-09T06:31:07.517" v="26" actId="1076"/>
          <ac:spMkLst>
            <pc:docMk/>
            <pc:sldMk cId="1363438265" sldId="260"/>
            <ac:spMk id="8" creationId="{63E15132-2093-34A6-C23C-9548B2B37A30}"/>
          </ac:spMkLst>
        </pc:spChg>
        <pc:spChg chg="mod">
          <ac:chgData name="Natalie Walker" userId="9c564ba0-9c4f-4cbe-8075-8d1d76485f8d" providerId="ADAL" clId="{4C59A135-8A02-4A4A-89EC-780E48C351F1}" dt="2022-11-09T06:31:04.607" v="25" actId="1076"/>
          <ac:spMkLst>
            <pc:docMk/>
            <pc:sldMk cId="1363438265" sldId="260"/>
            <ac:spMk id="9" creationId="{D1B69654-DE08-D2B6-DC8F-BD5130999465}"/>
          </ac:spMkLst>
        </pc:spChg>
      </pc:sldChg>
      <pc:sldChg chg="modSp mod">
        <pc:chgData name="Natalie Walker" userId="9c564ba0-9c4f-4cbe-8075-8d1d76485f8d" providerId="ADAL" clId="{4C59A135-8A02-4A4A-89EC-780E48C351F1}" dt="2022-11-09T06:32:00.689" v="42" actId="6549"/>
        <pc:sldMkLst>
          <pc:docMk/>
          <pc:sldMk cId="1360283830" sldId="261"/>
        </pc:sldMkLst>
        <pc:spChg chg="mod">
          <ac:chgData name="Natalie Walker" userId="9c564ba0-9c4f-4cbe-8075-8d1d76485f8d" providerId="ADAL" clId="{4C59A135-8A02-4A4A-89EC-780E48C351F1}" dt="2022-11-09T06:32:00.689" v="42" actId="6549"/>
          <ac:spMkLst>
            <pc:docMk/>
            <pc:sldMk cId="1360283830" sldId="261"/>
            <ac:spMk id="2" creationId="{F616CA37-B9F8-E5AA-3B46-7E1F963478C8}"/>
          </ac:spMkLst>
        </pc:spChg>
        <pc:spChg chg="mod">
          <ac:chgData name="Natalie Walker" userId="9c564ba0-9c4f-4cbe-8075-8d1d76485f8d" providerId="ADAL" clId="{4C59A135-8A02-4A4A-89EC-780E48C351F1}" dt="2022-11-09T06:29:24.002" v="11" actId="255"/>
          <ac:spMkLst>
            <pc:docMk/>
            <pc:sldMk cId="1360283830" sldId="261"/>
            <ac:spMk id="7" creationId="{E43BABDA-3720-8861-6C62-140D6E08D3E2}"/>
          </ac:spMkLst>
        </pc:spChg>
        <pc:spChg chg="mod">
          <ac:chgData name="Natalie Walker" userId="9c564ba0-9c4f-4cbe-8075-8d1d76485f8d" providerId="ADAL" clId="{4C59A135-8A02-4A4A-89EC-780E48C351F1}" dt="2022-11-09T06:29:44.528" v="15" actId="1076"/>
          <ac:spMkLst>
            <pc:docMk/>
            <pc:sldMk cId="1360283830" sldId="261"/>
            <ac:spMk id="8" creationId="{128077F0-0ACE-6C53-1896-1146DCA01192}"/>
          </ac:spMkLst>
        </pc:spChg>
        <pc:spChg chg="mod">
          <ac:chgData name="Natalie Walker" userId="9c564ba0-9c4f-4cbe-8075-8d1d76485f8d" providerId="ADAL" clId="{4C59A135-8A02-4A4A-89EC-780E48C351F1}" dt="2022-11-09T06:29:42.196" v="14" actId="1076"/>
          <ac:spMkLst>
            <pc:docMk/>
            <pc:sldMk cId="1360283830" sldId="261"/>
            <ac:spMk id="9" creationId="{7E03AD06-348F-9756-058D-275C0B9CA491}"/>
          </ac:spMkLst>
        </pc:spChg>
      </pc:sldChg>
      <pc:sldChg chg="modSp mod">
        <pc:chgData name="Natalie Walker" userId="9c564ba0-9c4f-4cbe-8075-8d1d76485f8d" providerId="ADAL" clId="{4C59A135-8A02-4A4A-89EC-780E48C351F1}" dt="2022-11-09T06:28:45.167" v="10" actId="255"/>
        <pc:sldMkLst>
          <pc:docMk/>
          <pc:sldMk cId="3489988105" sldId="263"/>
        </pc:sldMkLst>
        <pc:spChg chg="mod">
          <ac:chgData name="Natalie Walker" userId="9c564ba0-9c4f-4cbe-8075-8d1d76485f8d" providerId="ADAL" clId="{4C59A135-8A02-4A4A-89EC-780E48C351F1}" dt="2022-11-09T06:28:45.167" v="10" actId="255"/>
          <ac:spMkLst>
            <pc:docMk/>
            <pc:sldMk cId="3489988105" sldId="263"/>
            <ac:spMk id="6" creationId="{A78D38F3-89C6-DFD0-68E0-F212C3BE7A91}"/>
          </ac:spMkLst>
        </pc:spChg>
        <pc:picChg chg="mod">
          <ac:chgData name="Natalie Walker" userId="9c564ba0-9c4f-4cbe-8075-8d1d76485f8d" providerId="ADAL" clId="{4C59A135-8A02-4A4A-89EC-780E48C351F1}" dt="2022-11-03T09:19:41.759" v="1" actId="1076"/>
          <ac:picMkLst>
            <pc:docMk/>
            <pc:sldMk cId="3489988105" sldId="263"/>
            <ac:picMk id="5" creationId="{F4DCF3A1-8C55-B3F1-6ABB-CE45167B9E5F}"/>
          </ac:picMkLst>
        </pc:picChg>
      </pc:sldChg>
      <pc:sldChg chg="modSp mod">
        <pc:chgData name="Natalie Walker" userId="9c564ba0-9c4f-4cbe-8075-8d1d76485f8d" providerId="ADAL" clId="{4C59A135-8A02-4A4A-89EC-780E48C351F1}" dt="2022-11-08T00:27:33.005" v="6" actId="732"/>
        <pc:sldMkLst>
          <pc:docMk/>
          <pc:sldMk cId="778929909" sldId="264"/>
        </pc:sldMkLst>
        <pc:picChg chg="mod modCrop">
          <ac:chgData name="Natalie Walker" userId="9c564ba0-9c4f-4cbe-8075-8d1d76485f8d" providerId="ADAL" clId="{4C59A135-8A02-4A4A-89EC-780E48C351F1}" dt="2022-11-08T00:27:33.005" v="6" actId="732"/>
          <ac:picMkLst>
            <pc:docMk/>
            <pc:sldMk cId="778929909" sldId="264"/>
            <ac:picMk id="5" creationId="{7A998876-F8C2-BE84-23FC-0BD89A90C0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974DBF3-4F90-3A5E-A05C-D4AF5BB22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39548267-C271-427D-B1C1-481165E70F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EA545B-6EF7-34ED-A3F2-F48CFCA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13" y="2566177"/>
            <a:ext cx="6264876" cy="143123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PP Telegraf UltraBold" pitchFamily="2" charset="77"/>
              </a:rPr>
              <a:t>Session Title </a:t>
            </a:r>
            <a:br>
              <a:rPr lang="en-US" sz="5400" b="1" dirty="0">
                <a:latin typeface="PP Telegraf UltraBold" pitchFamily="2" charset="77"/>
              </a:rPr>
            </a:br>
            <a:r>
              <a:rPr lang="en-US" sz="5400" b="1" dirty="0">
                <a:latin typeface="PP Telegraf UltraBold" pitchFamily="2" charset="77"/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6C90F-1D56-4BF9-B79A-5225C54F7B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0713" y="4280731"/>
            <a:ext cx="322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COMMUNITY &amp;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15132-2093-34A6-C23C-9548B2B37A30}"/>
              </a:ext>
            </a:extLst>
          </p:cNvPr>
          <p:cNvSpPr txBox="1"/>
          <p:nvPr/>
        </p:nvSpPr>
        <p:spPr>
          <a:xfrm>
            <a:off x="2310713" y="4701576"/>
            <a:ext cx="40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NAME GOES HERE&gt;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69654-DE08-D2B6-DC8F-BD5130999465}"/>
              </a:ext>
            </a:extLst>
          </p:cNvPr>
          <p:cNvSpPr txBox="1"/>
          <p:nvPr/>
        </p:nvSpPr>
        <p:spPr>
          <a:xfrm>
            <a:off x="2310713" y="5181163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P Telegraf SemiBold" pitchFamily="2" charset="77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7C6B3-802A-97BA-544F-B0428A70F8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36240" y="3997411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B961A-8FC7-7F5C-8B75-E1991893C0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36240" y="3997411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F041399-F627-74D0-26F1-7663D114FD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239" y="4435112"/>
            <a:ext cx="2340320" cy="9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DCF3A1-8C55-B3F1-6ABB-CE45167B9E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D38F3-89C6-DFD0-68E0-F212C3BE7A91}"/>
              </a:ext>
            </a:extLst>
          </p:cNvPr>
          <p:cNvSpPr txBox="1"/>
          <p:nvPr/>
        </p:nvSpPr>
        <p:spPr>
          <a:xfrm>
            <a:off x="353109" y="540744"/>
            <a:ext cx="8031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P Telegraf" pitchFamily="2" charset="77"/>
              </a:rPr>
              <a:t>TITLE GOES HERE </a:t>
            </a:r>
          </a:p>
          <a:p>
            <a:endParaRPr lang="en-US" b="1" dirty="0">
              <a:latin typeface="PP Telegraf" pitchFamily="2" charset="77"/>
            </a:endParaRPr>
          </a:p>
          <a:p>
            <a:r>
              <a:rPr lang="en-US" sz="2400" b="1" dirty="0">
                <a:latin typeface="PP Telegraf" pitchFamily="2" charset="77"/>
              </a:rPr>
              <a:t>OLUPTA VOLUPTA</a:t>
            </a:r>
          </a:p>
        </p:txBody>
      </p:sp>
    </p:spTree>
    <p:extLst>
      <p:ext uri="{BB962C8B-B14F-4D97-AF65-F5344CB8AC3E}">
        <p14:creationId xmlns:p14="http://schemas.microsoft.com/office/powerpoint/2010/main" val="348998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F8F9C3B-3768-8FA2-C251-C744C0547A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0FEA180-92BD-2D6E-3258-24A21B3824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239" y="4435112"/>
            <a:ext cx="2340320" cy="950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8C5C8-1482-CD17-D0AD-2246924BEB89}"/>
              </a:ext>
            </a:extLst>
          </p:cNvPr>
          <p:cNvSpPr txBox="1"/>
          <p:nvPr/>
        </p:nvSpPr>
        <p:spPr>
          <a:xfrm>
            <a:off x="9536240" y="3997411"/>
            <a:ext cx="23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P Telegraf SemiBold" pitchFamily="2" charset="77"/>
              </a:rPr>
              <a:t>TRACK SPONSOR</a:t>
            </a:r>
          </a:p>
        </p:txBody>
      </p:sp>
    </p:spTree>
    <p:extLst>
      <p:ext uri="{BB962C8B-B14F-4D97-AF65-F5344CB8AC3E}">
        <p14:creationId xmlns:p14="http://schemas.microsoft.com/office/powerpoint/2010/main" val="398988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6" ma:contentTypeDescription="Create a new document." ma:contentTypeScope="" ma:versionID="263eb8d98d54ab7a435d0c100a0c78c5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115cb1f024f6565129752b7e707ff12b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45891-CA60-4CDA-8D5C-03A7CED9C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BF9C3-723C-4173-8B05-E1291EA083D1}">
  <ds:schemaRefs>
    <ds:schemaRef ds:uri="8702683b-2f29-4b9e-9823-3aae14fa044d"/>
    <ds:schemaRef ds:uri="bebaf924-86d0-47cd-bfc6-9065b28af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PP Telegraf</vt:lpstr>
      <vt:lpstr>PP Telegraf SemiBold</vt:lpstr>
      <vt:lpstr>PP Telegraf UltraBold</vt:lpstr>
      <vt:lpstr>Office Theme</vt:lpstr>
      <vt:lpstr>PowerPoint Presentation</vt:lpstr>
      <vt:lpstr>Session Title  Goes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 Silva</dc:creator>
  <cp:lastModifiedBy>Caitlin Brown</cp:lastModifiedBy>
  <cp:revision>1</cp:revision>
  <dcterms:created xsi:type="dcterms:W3CDTF">2022-10-21T01:58:03Z</dcterms:created>
  <dcterms:modified xsi:type="dcterms:W3CDTF">2023-02-13T00:53:41Z</dcterms:modified>
</cp:coreProperties>
</file>