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3" r:id="rId6"/>
    <p:sldId id="263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203EB-1A5B-477C-9A6F-18E4A8EE744D}" v="3" dt="2023-11-02T00:05:44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D35203EB-1A5B-477C-9A6F-18E4A8EE744D}"/>
    <pc:docChg chg="addSld delSld modSld">
      <pc:chgData name="Caitlin Brown" userId="e5a29384-8769-408d-b717-ae8cda6a90d9" providerId="ADAL" clId="{D35203EB-1A5B-477C-9A6F-18E4A8EE744D}" dt="2023-11-02T00:05:55.761" v="65" actId="34135"/>
      <pc:docMkLst>
        <pc:docMk/>
      </pc:docMkLst>
      <pc:sldChg chg="del">
        <pc:chgData name="Caitlin Brown" userId="e5a29384-8769-408d-b717-ae8cda6a90d9" providerId="ADAL" clId="{D35203EB-1A5B-477C-9A6F-18E4A8EE744D}" dt="2023-10-24T00:56:50.007" v="0" actId="47"/>
        <pc:sldMkLst>
          <pc:docMk/>
          <pc:sldMk cId="2846083580" sldId="270"/>
        </pc:sldMkLst>
      </pc:sldChg>
      <pc:sldChg chg="addSp modSp add mod">
        <pc:chgData name="Caitlin Brown" userId="e5a29384-8769-408d-b717-ae8cda6a90d9" providerId="ADAL" clId="{D35203EB-1A5B-477C-9A6F-18E4A8EE744D}" dt="2023-11-02T00:05:55.761" v="65" actId="34135"/>
        <pc:sldMkLst>
          <pc:docMk/>
          <pc:sldMk cId="3408503027" sldId="277"/>
        </pc:sldMkLst>
        <pc:spChg chg="add mod">
          <ac:chgData name="Caitlin Brown" userId="e5a29384-8769-408d-b717-ae8cda6a90d9" providerId="ADAL" clId="{D35203EB-1A5B-477C-9A6F-18E4A8EE744D}" dt="2023-10-24T00:57:11.177" v="24" actId="34135"/>
          <ac:spMkLst>
            <pc:docMk/>
            <pc:sldMk cId="3408503027" sldId="277"/>
            <ac:spMk id="2" creationId="{DFB0C1EB-FA4C-0435-A280-99B00131F4BF}"/>
          </ac:spMkLst>
        </pc:spChg>
        <pc:picChg chg="add mod">
          <ac:chgData name="Caitlin Brown" userId="e5a29384-8769-408d-b717-ae8cda6a90d9" providerId="ADAL" clId="{D35203EB-1A5B-477C-9A6F-18E4A8EE744D}" dt="2023-11-02T00:05:55.761" v="65" actId="34135"/>
          <ac:picMkLst>
            <pc:docMk/>
            <pc:sldMk cId="3408503027" sldId="277"/>
            <ac:picMk id="3" creationId="{543B8126-C9FD-0091-F72F-96DF30B407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BC4F-136C-06D3-1CAB-C8A02DD5F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DB2AD-C63C-D1AA-51DB-D3EFA6623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5560D-70D8-9FD5-A45A-EC6AD1E7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9AC81-7588-20E2-22D4-2C8F614C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9782-5681-A966-9DC7-B576E878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008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EB8B-ADF5-E18F-F4FA-2105B118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C97EF-EEF3-FF11-8525-C50DACD5F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F3FE3-EA21-9F07-A1C6-A371746C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AC0B1-3CD9-C82F-DA6E-9DFBD84E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86B30-459C-8D08-BA9A-890E3FCC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59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54260-72BA-D0E7-F036-B28D05571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DEDA4-7E3A-CD31-9C93-36B6498ED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698E6-A588-DFA8-DF4E-054B936D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6216-86C4-5AC4-F5E6-DBEDC182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45C53-52F9-8420-EA2D-087ECC97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837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CD7E-CD77-76E3-799B-B211BD54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F4A6A-D9C2-4338-9E2B-61530D793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47539-1BBC-15C3-CAF3-4E4BBF72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886EF-962B-F73B-ECA0-7BFA4AA8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8D9E8-386B-8611-E776-68D82073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77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62F5-D132-F97B-E926-590A46E49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3C645-1D4D-CC1A-7DA0-5DA43ABDC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6729-07CF-D044-A0AA-6EE76E99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38515-69C9-B7B5-3E9D-9B71F20A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431C7-405A-BE5C-8582-99EB8915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1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A550-4FAB-4DC5-2ABE-1B9093E6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721F0-B48B-BD81-4F06-1EB9FE0CA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8C442-1EB2-58C9-7FC2-175CBD922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9C3B5-4709-77A7-230B-66A9BD1C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D508F-B439-BDDF-6A72-8C0E683C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C62B3-97F5-1DCC-CB83-96B21374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12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15E4-4B78-B494-8276-C49CF0BAB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3B82B-7F7F-B1ED-106F-D61570389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90AD2-7E79-2F8A-1ABD-534C09AEC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D6E7D-0B52-5098-99E5-AC1A3643D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3B855-CF62-413C-DE03-8D80EDE6F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F57B75-777E-9E7C-D9AC-128784ED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E6D34-55A4-7354-1BFE-BE116D12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A97114-38D7-5DCF-6E71-1D90480B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9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B37AF-214E-9453-DDEE-FC2A17E0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973C2-3D5B-61CA-09F2-764E7AFB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5BF19-C108-F509-D441-FCA75438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EB09E-4905-0D56-CA40-27A7326A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45C63-27C7-C865-BDEE-6EDE51EC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1470B-BDEE-2344-B86E-6C1EA69A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94386-B6E4-AAAC-77EE-574A5A76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93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1A05-9D56-530F-2989-986624F9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0D38-2E11-4FD1-399A-51FF3296A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CB09B-B332-584D-BC15-82D940AE5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7C4D5-2153-D576-4987-E38FA034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0A088-BE15-5617-AC69-CE44642E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FFA4-197B-CBE5-4878-F996ADDFF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2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51D02-2D3D-6363-AA00-12D27FC39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4E6BA-B050-39A3-AB4A-59DCEB3A9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27425-666A-5A12-BEE1-644584298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6C19D-570A-E96E-6B43-95EAAAA7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39CE3-783F-47EC-CEEB-0E418557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113F-2B3B-5B1A-81CF-76FFB448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0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C72E2B-47C9-66E1-D538-AD7FB2EB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DC4B6-3C9B-A670-474A-9EDA19E5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69806-3159-C6C2-ECAC-3184A17AF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6BA0-D00F-4361-A699-B6498700D9CF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F520-2BF9-0436-200B-CA6CD4124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1673B-106A-13D5-16EA-F6FED8465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C72A-1C27-4889-B72E-25A8D8CC80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45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83ECA357-4D5D-D730-56F1-542A833C26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1823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GIFTS IN WILLS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35496C-9435-3299-453B-88DEE2AC14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5172733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Gifts in Wills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35CDC0-5E55-CE12-5390-55B85B3174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45013" y="5932157"/>
            <a:ext cx="1844628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0994C151-B3E4-7B35-F026-66A6C1A9CC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black card with text&#10;&#10;Description automatically generated">
            <a:extLst>
              <a:ext uri="{FF2B5EF4-FFF2-40B4-BE49-F238E27FC236}">
                <a16:creationId xmlns:a16="http://schemas.microsoft.com/office/drawing/2014/main" id="{8125F1E5-36AC-BE24-7037-41C1F792F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B0C1EB-FA4C-0435-A280-99B00131F4B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06193" y="5287753"/>
            <a:ext cx="308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Gifts in Wills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B8126-C9FD-0091-F72F-96DF30B4073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9588" y="5892801"/>
            <a:ext cx="2662176" cy="93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0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B887DE-15CE-4407-B355-E738C8334C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6683AC-8E23-4BC6-AD56-3B4C6B5A07DD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3.xml><?xml version="1.0" encoding="utf-8"?>
<ds:datastoreItem xmlns:ds="http://schemas.openxmlformats.org/officeDocument/2006/customXml" ds:itemID="{5776DE5A-9E6B-4ADE-B9E3-BE24CB3835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2023-10-18T01:57:42Z</dcterms:created>
  <dcterms:modified xsi:type="dcterms:W3CDTF">2023-11-02T00:05:57Z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