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3" r:id="rId6"/>
    <p:sldId id="263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17D867-7E41-4CDC-9763-E543892C3928}" v="10" dt="2023-11-02T00:06:19.2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tlin Brown" userId="e5a29384-8769-408d-b717-ae8cda6a90d9" providerId="ADAL" clId="{EC17D867-7E41-4CDC-9763-E543892C3928}"/>
    <pc:docChg chg="custSel addSld delSld modSld">
      <pc:chgData name="Caitlin Brown" userId="e5a29384-8769-408d-b717-ae8cda6a90d9" providerId="ADAL" clId="{EC17D867-7E41-4CDC-9763-E543892C3928}" dt="2023-11-02T00:06:34.346" v="263" actId="34135"/>
      <pc:docMkLst>
        <pc:docMk/>
      </pc:docMkLst>
      <pc:sldChg chg="modSp mod">
        <pc:chgData name="Caitlin Brown" userId="e5a29384-8769-408d-b717-ae8cda6a90d9" providerId="ADAL" clId="{EC17D867-7E41-4CDC-9763-E543892C3928}" dt="2023-10-18T01:38:17.521" v="31" actId="34135"/>
        <pc:sldMkLst>
          <pc:docMk/>
          <pc:sldMk cId="1065294403" sldId="256"/>
        </pc:sldMkLst>
        <pc:picChg chg="mod">
          <ac:chgData name="Caitlin Brown" userId="e5a29384-8769-408d-b717-ae8cda6a90d9" providerId="ADAL" clId="{EC17D867-7E41-4CDC-9763-E543892C3928}" dt="2023-10-18T01:38:17.521" v="31" actId="34135"/>
          <ac:picMkLst>
            <pc:docMk/>
            <pc:sldMk cId="1065294403" sldId="256"/>
            <ac:picMk id="3" creationId="{3CDD64F1-D9EA-C440-A414-59B1025B3FAD}"/>
          </ac:picMkLst>
        </pc:picChg>
      </pc:sldChg>
      <pc:sldChg chg="del">
        <pc:chgData name="Caitlin Brown" userId="e5a29384-8769-408d-b717-ae8cda6a90d9" providerId="ADAL" clId="{EC17D867-7E41-4CDC-9763-E543892C3928}" dt="2023-10-18T01:36:38.197" v="1" actId="47"/>
        <pc:sldMkLst>
          <pc:docMk/>
          <pc:sldMk cId="3228565983" sldId="257"/>
        </pc:sldMkLst>
      </pc:sldChg>
      <pc:sldChg chg="add del">
        <pc:chgData name="Caitlin Brown" userId="e5a29384-8769-408d-b717-ae8cda6a90d9" providerId="ADAL" clId="{EC17D867-7E41-4CDC-9763-E543892C3928}" dt="2023-10-18T01:36:43.359" v="2" actId="47"/>
        <pc:sldMkLst>
          <pc:docMk/>
          <pc:sldMk cId="2328012624" sldId="258"/>
        </pc:sldMkLst>
      </pc:sldChg>
      <pc:sldChg chg="addSp delSp modSp add mod">
        <pc:chgData name="Caitlin Brown" userId="e5a29384-8769-408d-b717-ae8cda6a90d9" providerId="ADAL" clId="{EC17D867-7E41-4CDC-9763-E543892C3928}" dt="2023-10-18T01:39:23.577" v="38" actId="34135"/>
        <pc:sldMkLst>
          <pc:docMk/>
          <pc:sldMk cId="3489988105" sldId="263"/>
        </pc:sldMkLst>
        <pc:spChg chg="del">
          <ac:chgData name="Caitlin Brown" userId="e5a29384-8769-408d-b717-ae8cda6a90d9" providerId="ADAL" clId="{EC17D867-7E41-4CDC-9763-E543892C3928}" dt="2023-10-18T01:39:18.934" v="36" actId="478"/>
          <ac:spMkLst>
            <pc:docMk/>
            <pc:sldMk cId="3489988105" sldId="263"/>
            <ac:spMk id="6" creationId="{A78D38F3-89C6-DFD0-68E0-F212C3BE7A91}"/>
          </ac:spMkLst>
        </pc:spChg>
        <pc:picChg chg="add mod">
          <ac:chgData name="Caitlin Brown" userId="e5a29384-8769-408d-b717-ae8cda6a90d9" providerId="ADAL" clId="{EC17D867-7E41-4CDC-9763-E543892C3928}" dt="2023-10-18T01:39:23.577" v="38" actId="34135"/>
          <ac:picMkLst>
            <pc:docMk/>
            <pc:sldMk cId="3489988105" sldId="263"/>
            <ac:picMk id="3" creationId="{17C3A39E-3FCD-41F4-CE02-1B1B5E9B57F9}"/>
          </ac:picMkLst>
        </pc:picChg>
        <pc:picChg chg="del mod">
          <ac:chgData name="Caitlin Brown" userId="e5a29384-8769-408d-b717-ae8cda6a90d9" providerId="ADAL" clId="{EC17D867-7E41-4CDC-9763-E543892C3928}" dt="2023-10-18T01:38:51.537" v="35" actId="478"/>
          <ac:picMkLst>
            <pc:docMk/>
            <pc:sldMk cId="3489988105" sldId="263"/>
            <ac:picMk id="4" creationId="{F2796B1E-6383-B764-380D-D4D7B462DA6C}"/>
          </ac:picMkLst>
        </pc:picChg>
      </pc:sldChg>
      <pc:sldChg chg="modSp add del mod">
        <pc:chgData name="Caitlin Brown" userId="e5a29384-8769-408d-b717-ae8cda6a90d9" providerId="ADAL" clId="{EC17D867-7E41-4CDC-9763-E543892C3928}" dt="2023-10-24T00:57:32.692" v="156" actId="47"/>
        <pc:sldMkLst>
          <pc:docMk/>
          <pc:sldMk cId="2982735124" sldId="271"/>
        </pc:sldMkLst>
        <pc:picChg chg="mod">
          <ac:chgData name="Caitlin Brown" userId="e5a29384-8769-408d-b717-ae8cda6a90d9" providerId="ADAL" clId="{EC17D867-7E41-4CDC-9763-E543892C3928}" dt="2023-10-18T01:38:22.188" v="33" actId="34135"/>
          <ac:picMkLst>
            <pc:docMk/>
            <pc:sldMk cId="2982735124" sldId="271"/>
            <ac:picMk id="7" creationId="{5BCAE9B0-5460-5330-7811-CE847A8D99E3}"/>
          </ac:picMkLst>
        </pc:picChg>
      </pc:sldChg>
      <pc:sldChg chg="addSp modSp add mod">
        <pc:chgData name="Caitlin Brown" userId="e5a29384-8769-408d-b717-ae8cda6a90d9" providerId="ADAL" clId="{EC17D867-7E41-4CDC-9763-E543892C3928}" dt="2023-10-18T01:41:22.616" v="155" actId="34135"/>
        <pc:sldMkLst>
          <pc:docMk/>
          <pc:sldMk cId="34919259" sldId="273"/>
        </pc:sldMkLst>
        <pc:spChg chg="add mod">
          <ac:chgData name="Caitlin Brown" userId="e5a29384-8769-408d-b717-ae8cda6a90d9" providerId="ADAL" clId="{EC17D867-7E41-4CDC-9763-E543892C3928}" dt="2023-10-18T01:41:22.616" v="155" actId="34135"/>
          <ac:spMkLst>
            <pc:docMk/>
            <pc:sldMk cId="34919259" sldId="273"/>
            <ac:spMk id="4" creationId="{3DB4ABB2-7DE7-429B-73F2-B021ED093136}"/>
          </ac:spMkLst>
        </pc:spChg>
        <pc:spChg chg="mod">
          <ac:chgData name="Caitlin Brown" userId="e5a29384-8769-408d-b717-ae8cda6a90d9" providerId="ADAL" clId="{EC17D867-7E41-4CDC-9763-E543892C3928}" dt="2023-10-18T01:38:05.096" v="29" actId="34135"/>
          <ac:spMkLst>
            <pc:docMk/>
            <pc:sldMk cId="34919259" sldId="273"/>
            <ac:spMk id="6" creationId="{28EF0507-FD18-0631-C18E-3347B40A33D6}"/>
          </ac:spMkLst>
        </pc:spChg>
        <pc:picChg chg="mod">
          <ac:chgData name="Caitlin Brown" userId="e5a29384-8769-408d-b717-ae8cda6a90d9" providerId="ADAL" clId="{EC17D867-7E41-4CDC-9763-E543892C3928}" dt="2023-10-18T01:38:15.489" v="30" actId="34135"/>
          <ac:picMkLst>
            <pc:docMk/>
            <pc:sldMk cId="34919259" sldId="273"/>
            <ac:picMk id="3" creationId="{83ECA357-4D5D-D730-56F1-542A833C261B}"/>
          </ac:picMkLst>
        </pc:picChg>
        <pc:picChg chg="add mod">
          <ac:chgData name="Caitlin Brown" userId="e5a29384-8769-408d-b717-ae8cda6a90d9" providerId="ADAL" clId="{EC17D867-7E41-4CDC-9763-E543892C3928}" dt="2023-10-18T01:41:22.616" v="155" actId="34135"/>
          <ac:picMkLst>
            <pc:docMk/>
            <pc:sldMk cId="34919259" sldId="273"/>
            <ac:picMk id="9" creationId="{4B56B52C-D296-7FB6-D737-4D8F934344F3}"/>
          </ac:picMkLst>
        </pc:picChg>
      </pc:sldChg>
      <pc:sldChg chg="addSp modSp add mod">
        <pc:chgData name="Caitlin Brown" userId="e5a29384-8769-408d-b717-ae8cda6a90d9" providerId="ADAL" clId="{EC17D867-7E41-4CDC-9763-E543892C3928}" dt="2023-11-02T00:06:34.346" v="263" actId="34135"/>
        <pc:sldMkLst>
          <pc:docMk/>
          <pc:sldMk cId="3408503027" sldId="277"/>
        </pc:sldMkLst>
        <pc:spChg chg="add mod">
          <ac:chgData name="Caitlin Brown" userId="e5a29384-8769-408d-b717-ae8cda6a90d9" providerId="ADAL" clId="{EC17D867-7E41-4CDC-9763-E543892C3928}" dt="2023-10-24T00:58:02.223" v="230" actId="34135"/>
          <ac:spMkLst>
            <pc:docMk/>
            <pc:sldMk cId="3408503027" sldId="277"/>
            <ac:spMk id="2" creationId="{D04E6823-2D39-4C8A-E5DD-91C4E744CB6C}"/>
          </ac:spMkLst>
        </pc:spChg>
        <pc:picChg chg="add mod">
          <ac:chgData name="Caitlin Brown" userId="e5a29384-8769-408d-b717-ae8cda6a90d9" providerId="ADAL" clId="{EC17D867-7E41-4CDC-9763-E543892C3928}" dt="2023-11-02T00:06:34.346" v="263" actId="34135"/>
          <ac:picMkLst>
            <pc:docMk/>
            <pc:sldMk cId="3408503027" sldId="277"/>
            <ac:picMk id="3" creationId="{7EA09FC3-A7FE-81C4-B3BF-16060665106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8D73D-4401-33AC-D6E6-605732ADB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4958E-BD3C-580F-BBD2-793A4DB5AF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0501A-E128-AAB1-B588-AD5FBCA4C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6ACC-9F69-43E8-9DB9-128006B95770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FA467-0AAB-DA6E-6097-5BBF8B8E3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B3F1A-5958-0EC0-4E34-2E0BA8DEF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9B08-6454-428C-ADEA-42947E9C7B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871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11073-DB5D-0239-6CC8-D749E0A7F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1A2A08-44C6-1277-E001-D5E8FDC4B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000A7-58A5-4DAA-DA25-7399FCC14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6ACC-9F69-43E8-9DB9-128006B95770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A2170-17F7-70A1-00E1-9E993BDE3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D92C3-BFB2-88E7-8BDA-C8486F6AD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9B08-6454-428C-ADEA-42947E9C7B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500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BD0AD8-4375-5024-4192-7A3D538CD9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098C08-F488-9831-B2FE-80FE25B31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1737C-8C4D-E7FC-BE27-4455B3056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6ACC-9F69-43E8-9DB9-128006B95770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36C30-66F5-6561-2FDB-29E00E766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3DB8D-FF6B-2E04-0351-0C9C822A3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9B08-6454-428C-ADEA-42947E9C7B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808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46FFC-4547-5297-BBAC-AB9C2DA64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E79DA-1FCD-353F-9CC3-671FF2DB1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1DBFF-0038-B98E-D0B9-314D0778D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6ACC-9F69-43E8-9DB9-128006B95770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DF004-88AB-1DBD-6820-C16002BCD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5D93A-5FC9-9E36-1EBE-4CBC96E8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9B08-6454-428C-ADEA-42947E9C7B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760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F677D-F2F2-8DAE-277D-F9128A8FB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861BFE-F749-EA56-3B08-190D0AE75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BA482-B5F1-DC4E-DB9B-2BF0D3344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6ACC-9F69-43E8-9DB9-128006B95770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1B164-50AA-23A1-CD55-A3EF05FB2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74A06-BDC6-7E75-40BD-F0F31DA2B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9B08-6454-428C-ADEA-42947E9C7B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171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76233-2E47-64B9-0AB5-BDF95D624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EAE20-3355-F88B-6DA3-9CE907299B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A2897D-9DE4-B213-B886-2BD6F9200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68AA8-543A-9C06-ABF9-2AB0D0818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6ACC-9F69-43E8-9DB9-128006B95770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CE36B-B3D9-B4F9-5424-ABDD727C0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67EC6-D974-BBF5-4C8B-36D062916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9B08-6454-428C-ADEA-42947E9C7B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074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E39B2-E9EC-802C-BD02-8DB0887C6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14696-CCD1-144B-347F-2345159B1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9579D9-F690-8501-A182-617922F5C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556CC7-3787-5F6D-25D4-C20741800C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3EF5D9-1AF6-C897-B4C3-10B3DF5EA7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1B2A54-172E-7195-3941-48B671842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6ACC-9F69-43E8-9DB9-128006B95770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1B343F-3B1B-EE43-297F-93E64FF19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BABC85-2615-7142-74A0-598C87379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9B08-6454-428C-ADEA-42947E9C7B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25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2A60C-E4A6-DDBF-F681-C052DEC41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98842-BAAD-F6E5-0C95-D0BC002A5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6ACC-9F69-43E8-9DB9-128006B95770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D6AE32-F0ED-CFD3-B8F4-47AE19F6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27E69A-AE0C-D47E-D537-087672019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9B08-6454-428C-ADEA-42947E9C7B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23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FEA8B4-4F62-9F43-D462-D87C6B5E4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6ACC-9F69-43E8-9DB9-128006B95770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AB8149-32C7-6373-D013-53E669298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C15C3F-29EE-DE5E-1588-8CCD4F590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9B08-6454-428C-ADEA-42947E9C7B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300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41FD3-7542-5363-5D89-9B5532C6E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F10D2-37F1-12C5-DC0B-689B66113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60ACD6-CBFA-F7B9-F41D-4DABB13E5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68862-F10D-1375-BF41-0654759AE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6ACC-9F69-43E8-9DB9-128006B95770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4C6FF-DCCF-16B8-5229-7BFDCA58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4BD53-CBC1-D5B0-7068-9E84772BD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9B08-6454-428C-ADEA-42947E9C7B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653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3E679-D1CC-42BC-EC63-A2CE0B9D7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08CC9D-BC53-C6F1-17BE-CD5ACFB483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A5C43-ECE5-C4BC-5317-A7D67686F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103F5B-19C6-DE37-9E7A-2BBB9FE57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6ACC-9F69-43E8-9DB9-128006B95770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A83F3D-E29B-A658-5E47-53053748D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DBDFCD-4AD0-338A-9627-89BC668E0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9B08-6454-428C-ADEA-42947E9C7B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957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9460CA-4DED-A7BE-687F-268B80577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29699-A594-1082-2E5E-096FDA0EA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99A02-D42F-55B7-2525-DF90EE8C9D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56ACC-9F69-43E8-9DB9-128006B95770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FE67A-55DC-8796-0F2C-FC359B5E6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CE02B-D18F-4F69-9F4D-597B745808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89B08-6454-428C-ADEA-42947E9C7B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275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nference&#10;&#10;Description automatically generated">
            <a:extLst>
              <a:ext uri="{FF2B5EF4-FFF2-40B4-BE49-F238E27FC236}">
                <a16:creationId xmlns:a16="http://schemas.microsoft.com/office/drawing/2014/main" id="{3CDD64F1-D9EA-C440-A414-59B1025B3FA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29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background with a white border&#10;&#10;Description automatically generated with medium confidence">
            <a:extLst>
              <a:ext uri="{FF2B5EF4-FFF2-40B4-BE49-F238E27FC236}">
                <a16:creationId xmlns:a16="http://schemas.microsoft.com/office/drawing/2014/main" id="{83ECA357-4D5D-D730-56F1-542A833C261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49D084-7150-44D1-99B2-AB4F3713C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589" y="1921121"/>
            <a:ext cx="9389076" cy="1431234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403664"/>
                </a:solidFill>
                <a:latin typeface="PP Telegraf UltraBold" pitchFamily="2" charset="77"/>
              </a:rPr>
              <a:t>Session Title </a:t>
            </a:r>
            <a:br>
              <a:rPr lang="en-US" sz="5400" b="1" dirty="0">
                <a:solidFill>
                  <a:srgbClr val="403664"/>
                </a:solidFill>
                <a:latin typeface="PP Telegraf UltraBold" pitchFamily="2" charset="77"/>
              </a:rPr>
            </a:br>
            <a:r>
              <a:rPr lang="en-US" sz="5400" b="1" dirty="0">
                <a:solidFill>
                  <a:srgbClr val="403664"/>
                </a:solidFill>
                <a:latin typeface="PP Telegraf UltraBold" pitchFamily="2" charset="77"/>
              </a:rPr>
              <a:t>Goes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EF0507-FD18-0631-C18E-3347B40A33D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17589" y="3635675"/>
            <a:ext cx="2194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403664"/>
                </a:solidFill>
                <a:latin typeface="PP Telegraf SemiBold" pitchFamily="2" charset="77"/>
              </a:rPr>
              <a:t>INDIVIDUAL GIVING TRACK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17E7D6-FAB8-87DB-B214-DA5BC46603D0}"/>
              </a:ext>
            </a:extLst>
          </p:cNvPr>
          <p:cNvSpPr txBox="1"/>
          <p:nvPr/>
        </p:nvSpPr>
        <p:spPr>
          <a:xfrm>
            <a:off x="1717589" y="3950414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403664"/>
                </a:solidFill>
                <a:latin typeface="PP Telegraf SemiBold" pitchFamily="2" charset="77"/>
              </a:rPr>
              <a:t>&lt;SPEAKER NAME GOES HERE&gt;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1DF3AA-6E8E-1718-C29F-AFFA92F286B7}"/>
              </a:ext>
            </a:extLst>
          </p:cNvPr>
          <p:cNvSpPr txBox="1"/>
          <p:nvPr/>
        </p:nvSpPr>
        <p:spPr>
          <a:xfrm>
            <a:off x="1717589" y="4266854"/>
            <a:ext cx="2779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403664"/>
                </a:solidFill>
                <a:latin typeface="PP Telegraf SemiBold" pitchFamily="2" charset="77"/>
              </a:rPr>
              <a:t>&lt;SPEAKER ORG GOES HERE&gt;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B4ABB2-7DE7-429B-73F2-B021ED09313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437301" y="5057710"/>
            <a:ext cx="2281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/>
              <a:t>Individual Giving Track</a:t>
            </a:r>
          </a:p>
          <a:p>
            <a:pPr algn="ctr"/>
            <a:r>
              <a:rPr lang="en-AU" dirty="0"/>
              <a:t>Sponsored By: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4B56B52C-D296-7FB6-D737-4D8F934344F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322" y="5801858"/>
            <a:ext cx="1811547" cy="475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blue and white lights&#10;&#10;Description automatically generated with medium confidence">
            <a:extLst>
              <a:ext uri="{FF2B5EF4-FFF2-40B4-BE49-F238E27FC236}">
                <a16:creationId xmlns:a16="http://schemas.microsoft.com/office/drawing/2014/main" id="{17C3A39E-3FCD-41F4-CE02-1B1B5E9B57F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98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black card with text&#10;&#10;Description automatically generated">
            <a:extLst>
              <a:ext uri="{FF2B5EF4-FFF2-40B4-BE49-F238E27FC236}">
                <a16:creationId xmlns:a16="http://schemas.microsoft.com/office/drawing/2014/main" id="{8125F1E5-36AC-BE24-7037-41C1F792FB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4E6823-2D39-4C8A-E5DD-91C4E744CB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65108" y="5414272"/>
            <a:ext cx="2281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/>
              <a:t>Individual Giving Track</a:t>
            </a:r>
          </a:p>
          <a:p>
            <a:pPr algn="ctr"/>
            <a:r>
              <a:rPr lang="en-AU" dirty="0"/>
              <a:t>Sponsored By: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7EA09FC3-A7FE-81C4-B3BF-16060665106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581" y="6119414"/>
            <a:ext cx="2463696" cy="6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503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02683b-2f29-4b9e-9823-3aae14fa044d" xsi:nil="true"/>
    <lcf76f155ced4ddcb4097134ff3c332f xmlns="bebaf924-86d0-47cd-bfc6-9065b28afe0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45C9CA2585242B3B1D1B7A5F25ADF" ma:contentTypeVersion="17" ma:contentTypeDescription="Create a new document." ma:contentTypeScope="" ma:versionID="b089aee8dc5483430829efde70a1274d">
  <xsd:schema xmlns:xsd="http://www.w3.org/2001/XMLSchema" xmlns:xs="http://www.w3.org/2001/XMLSchema" xmlns:p="http://schemas.microsoft.com/office/2006/metadata/properties" xmlns:ns2="8702683b-2f29-4b9e-9823-3aae14fa044d" xmlns:ns3="bebaf924-86d0-47cd-bfc6-9065b28afe08" targetNamespace="http://schemas.microsoft.com/office/2006/metadata/properties" ma:root="true" ma:fieldsID="698525f78c8a02e5a201cd9e97192225" ns2:_="" ns3:_="">
    <xsd:import namespace="8702683b-2f29-4b9e-9823-3aae14fa044d"/>
    <xsd:import namespace="bebaf924-86d0-47cd-bfc6-9065b28afe0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02683b-2f29-4b9e-9823-3aae14fa044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edcfbdb-f875-489f-90db-7993ff057829}" ma:internalName="TaxCatchAll" ma:showField="CatchAllData" ma:web="8702683b-2f29-4b9e-9823-3aae14fa04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baf924-86d0-47cd-bfc6-9065b28af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363f195-9f50-4f8a-b054-4910e534a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21A705-3800-4F76-8645-77BF3F6442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1177B2-28CD-4C95-B6C3-EFF07FAD8CF2}">
  <ds:schemaRefs>
    <ds:schemaRef ds:uri="http://schemas.microsoft.com/office/2006/metadata/properties"/>
    <ds:schemaRef ds:uri="http://schemas.microsoft.com/office/infopath/2007/PartnerControls"/>
    <ds:schemaRef ds:uri="8702683b-2f29-4b9e-9823-3aae14fa044d"/>
    <ds:schemaRef ds:uri="bebaf924-86d0-47cd-bfc6-9065b28afe08"/>
  </ds:schemaRefs>
</ds:datastoreItem>
</file>

<file path=customXml/itemProps3.xml><?xml version="1.0" encoding="utf-8"?>
<ds:datastoreItem xmlns:ds="http://schemas.openxmlformats.org/officeDocument/2006/customXml" ds:itemID="{A3E5F18A-0846-48FE-B4EB-E916711EF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02683b-2f29-4b9e-9823-3aae14fa044d"/>
    <ds:schemaRef ds:uri="bebaf924-86d0-47cd-bfc6-9065b28afe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PP Telegraf SemiBold</vt:lpstr>
      <vt:lpstr>PP Telegraf UltraBold</vt:lpstr>
      <vt:lpstr>Office Theme</vt:lpstr>
      <vt:lpstr>PowerPoint Presentation</vt:lpstr>
      <vt:lpstr>Session Title  Goes Here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Brown</dc:creator>
  <cp:lastModifiedBy>Caitlin Brown</cp:lastModifiedBy>
  <cp:revision>1</cp:revision>
  <dcterms:created xsi:type="dcterms:W3CDTF">2023-10-18T01:32:59Z</dcterms:created>
  <dcterms:modified xsi:type="dcterms:W3CDTF">2023-11-02T00:06:34Z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0x0101006F545C9CA2585242B3B1D1B7A5F25ADF</vt:lpwstr>
  </property>
  <property fmtid="{D5CDD505-2E9C-101B-9397-08002B2CF9AE}" pid="3" name="MediaServiceImageTags">
    <vt:lpwstr/>
  </property>
</Properties>
</file>