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290" r:id="rId6"/>
    <p:sldId id="318" r:id="rId7"/>
    <p:sldId id="303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A7D4B-5DE3-4630-B3ED-DC330B0477F1}" v="63" dt="2024-10-08T05:20:54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70FA7D4B-5DE3-4630-B3ED-DC330B0477F1}"/>
    <pc:docChg chg="delSld modSld">
      <pc:chgData name="Caitlin Brown" userId="e5a29384-8769-408d-b717-ae8cda6a90d9" providerId="ADAL" clId="{70FA7D4B-5DE3-4630-B3ED-DC330B0477F1}" dt="2024-10-08T05:20:54.980" v="62" actId="34135"/>
      <pc:docMkLst>
        <pc:docMk/>
      </pc:docMkLst>
      <pc:sldChg chg="del">
        <pc:chgData name="Caitlin Brown" userId="e5a29384-8769-408d-b717-ae8cda6a90d9" providerId="ADAL" clId="{70FA7D4B-5DE3-4630-B3ED-DC330B0477F1}" dt="2024-10-08T05:18:12.174" v="0" actId="47"/>
        <pc:sldMkLst>
          <pc:docMk/>
          <pc:sldMk cId="3527827224" sldId="292"/>
        </pc:sldMkLst>
      </pc:sldChg>
      <pc:sldChg chg="del">
        <pc:chgData name="Caitlin Brown" userId="e5a29384-8769-408d-b717-ae8cda6a90d9" providerId="ADAL" clId="{70FA7D4B-5DE3-4630-B3ED-DC330B0477F1}" dt="2024-10-08T05:18:12.174" v="0" actId="47"/>
        <pc:sldMkLst>
          <pc:docMk/>
          <pc:sldMk cId="2698614340" sldId="307"/>
        </pc:sldMkLst>
      </pc:sldChg>
      <pc:sldChg chg="addSp modSp mod">
        <pc:chgData name="Caitlin Brown" userId="e5a29384-8769-408d-b717-ae8cda6a90d9" providerId="ADAL" clId="{70FA7D4B-5DE3-4630-B3ED-DC330B0477F1}" dt="2024-10-08T05:20:54.980" v="62" actId="34135"/>
        <pc:sldMkLst>
          <pc:docMk/>
          <pc:sldMk cId="4072641919" sldId="311"/>
        </pc:sldMkLst>
        <pc:spChg chg="add mod">
          <ac:chgData name="Caitlin Brown" userId="e5a29384-8769-408d-b717-ae8cda6a90d9" providerId="ADAL" clId="{70FA7D4B-5DE3-4630-B3ED-DC330B0477F1}" dt="2024-10-08T05:20:54.980" v="62" actId="34135"/>
          <ac:spMkLst>
            <pc:docMk/>
            <pc:sldMk cId="4072641919" sldId="311"/>
            <ac:spMk id="2" creationId="{9B710076-AF76-5E69-7229-E29D9042BF9B}"/>
          </ac:spMkLst>
        </pc:spChg>
        <pc:picChg chg="add mod">
          <ac:chgData name="Caitlin Brown" userId="e5a29384-8769-408d-b717-ae8cda6a90d9" providerId="ADAL" clId="{70FA7D4B-5DE3-4630-B3ED-DC330B0477F1}" dt="2024-10-08T05:20:54.980" v="62" actId="34135"/>
          <ac:picMkLst>
            <pc:docMk/>
            <pc:sldMk cId="4072641919" sldId="311"/>
            <ac:picMk id="3" creationId="{F76D5629-3B88-9EC2-AF29-DD3D9580E1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7AEC9-7AF1-4627-8108-91CC632D02D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84017-0F72-4515-9C4C-A8BA5F70A3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21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84017-0F72-4515-9C4C-A8BA5F70A38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1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2B1A-C95C-1208-7DBB-A4F7423BA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B68E-C3F7-567E-4191-DE9AEFE31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25E57-9FB3-A7F2-1FD7-973B46F4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796B4-2A62-54C9-348D-5E6A7E49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83F65-1D7B-63BB-8A08-D570416D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5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F916-895C-213D-C111-FA759A97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E91A0-A490-56B6-4429-DCD845B6E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CB300-F491-0E8D-0D92-C35F258E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03962-FDBF-4C2A-A3EB-74C2392B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F6C59-F09C-E57B-162E-8FD8142E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63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3755A-B0A1-878C-7915-CEA74493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5F3F3-2633-DC1C-CC6F-5C49227B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5792F-A893-D66F-A72F-C0675EE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507-1851-8D2F-5F30-2A11E4B3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FB429-B382-B45C-578D-C136DE94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7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8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8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1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3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8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2923-4630-1EB2-C8B9-3073BEE6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6CB7D-D203-01F2-7E21-A8E13EE0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DDC05-3182-DB3D-3296-BE1E529E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5D660-BF55-E269-67E3-49122E4D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651CF-0F14-61DA-F5CB-5CD6DF45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68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0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7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638D-55F7-5F3C-5C8A-D28052C5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4167-D047-04A4-7FE9-CEC88A0A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0E03F-9A7C-5E1E-130B-6FD6CD1C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C13F-3197-49CC-009A-CA7B27B6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C3E80-4458-2AEC-9752-163F551C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93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1571-3698-4645-9A1C-CE888678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36EB-BF26-8B54-FE0E-43AED4D1B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82BE-5D66-76C3-B99B-5B6527666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7B6FD-825F-83E5-7183-29D986C0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0F02A-C9C9-F896-8E84-6B7AD5BB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AEBB1-15E1-8F71-3EDC-8ADB928C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95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AFE3-2519-C272-69D0-895E25D8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21EE2-94E4-1144-4B32-C12FDA80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783BE-A59E-D0A6-85E1-D295317BF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97DC2-D9B3-2066-3014-06F546025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8D17E-C8F2-649F-DE8F-C141120AA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891CD-C25E-B4E5-246F-FCACB79E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9BFE9-9C07-10D5-0420-D50ACF4D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55C5F-43FB-F23D-7469-4CDC9569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09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7298-7651-9796-D44A-4947FF5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0B1DE-1E4E-F747-98DF-8295F0A7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6E73E-6615-7C64-116A-1BAFE9D2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03993-4FD1-2E25-C535-6D4E9BB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32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EDD17-AB2A-1FA6-D317-6C735B75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B34BD-963A-15D7-7F5C-08A1DF64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5EF76-9BC2-FEB2-FA87-C2AD15DA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56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7A6F-EE7B-4958-2966-4DF5CB3D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7347-AD26-65F1-BC9F-E8D056B5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E4935-3371-0B76-D4F8-7CF34FB2A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0A416-408D-B436-A447-249EB4C4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2EC56-525C-9C26-BE74-C4145B48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9D39C-8C93-8A6C-A6DD-CBD6F2C0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50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026E-BFBA-F1A4-5F73-EF40F8F6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26F09-5795-3DEA-FD89-AE8B4EDFC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F9E41-B4B2-FA71-EBAA-8B3C67038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4B5A4-822E-A7ED-7084-573E1E53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DF5C5-5191-62B9-2A4C-2472030D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CC8E-FECF-8674-4297-4FB02166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60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6855D-6D45-CDB4-55A6-FC10C1D9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5F50C-6917-8418-2A08-33BD5E5B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985CC-A054-23F2-39F6-137DC3C24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25304F-A34B-4F8D-91E7-363BF82D29B9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1D964-74F1-3E41-9059-B96D42D08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DD90F-A7F9-97EA-3933-F8BCF9FE0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6C4DD-A7DC-435D-907E-24F6828755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11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65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9111D7-C51D-E6A8-51F5-D68B92B8D3DE}"/>
              </a:ext>
            </a:extLst>
          </p:cNvPr>
          <p:cNvSpPr txBox="1">
            <a:spLocks/>
          </p:cNvSpPr>
          <p:nvPr/>
        </p:nvSpPr>
        <p:spPr>
          <a:xfrm>
            <a:off x="1401462" y="1311525"/>
            <a:ext cx="9389076" cy="1431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Session Title 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5FE61-B767-6F35-C605-3DAA8CF5FC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62" y="3026079"/>
            <a:ext cx="3222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064924"/>
                </a:solidFill>
                <a:latin typeface="Aptos" panose="020B0004020202020204" pitchFamily="34" charset="0"/>
              </a:rPr>
              <a:t>EMERGING ISSUES AND INNOVATION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649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0227C-3D3D-FBEE-290C-C43D99FA3111}"/>
              </a:ext>
            </a:extLst>
          </p:cNvPr>
          <p:cNvSpPr txBox="1"/>
          <p:nvPr/>
        </p:nvSpPr>
        <p:spPr>
          <a:xfrm>
            <a:off x="1401462" y="3340818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NAME GOES HERE&gt;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EF7C9-35BD-935E-4468-E79F523E0C75}"/>
              </a:ext>
            </a:extLst>
          </p:cNvPr>
          <p:cNvSpPr txBox="1"/>
          <p:nvPr/>
        </p:nvSpPr>
        <p:spPr>
          <a:xfrm>
            <a:off x="1401462" y="3657258"/>
            <a:ext cx="253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ORG GOES HERE&gt;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A3E80-2EA6-657D-B778-C1CB83AC89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38977" y="5086365"/>
            <a:ext cx="259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Emerging Issues and Innovation 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064924"/>
                </a:solidFill>
                <a:latin typeface="Aptos" panose="020B0004020202020204" pitchFamily="34" charset="0"/>
              </a:rPr>
              <a:t>Sponsored by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649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9D2AA26-B221-5CC9-D597-5FDB9B4573A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54" y="5908852"/>
            <a:ext cx="2234614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386FF1-08F8-72F6-C427-EF26CEF29493}"/>
              </a:ext>
            </a:extLst>
          </p:cNvPr>
          <p:cNvSpPr txBox="1"/>
          <p:nvPr/>
        </p:nvSpPr>
        <p:spPr>
          <a:xfrm>
            <a:off x="486480" y="540744"/>
            <a:ext cx="803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TITLE GOES HERE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FD4A2-40BF-3AC3-827B-8F4F9452E2FB}"/>
              </a:ext>
            </a:extLst>
          </p:cNvPr>
          <p:cNvSpPr txBox="1"/>
          <p:nvPr/>
        </p:nvSpPr>
        <p:spPr>
          <a:xfrm>
            <a:off x="486480" y="1213097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56656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710076-AF76-5E69-7229-E29D9042BF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68941" y="5288955"/>
            <a:ext cx="259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Emerging Issues and Innovation 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064924"/>
                </a:solidFill>
                <a:latin typeface="Aptos" panose="020B0004020202020204" pitchFamily="34" charset="0"/>
              </a:rPr>
              <a:t>Sponsored by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6492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76D5629-3B88-9EC2-AF29-DD3D9580E1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18" y="6029317"/>
            <a:ext cx="2234614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4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3BFF"/>
      </a:accent1>
      <a:accent2>
        <a:srgbClr val="06492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8" ma:contentTypeDescription="Create a new document." ma:contentTypeScope="" ma:versionID="a1f2c9b4ec0ec03c03094e85df64cfb1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030eba43759bb53f53fdf0eee70ddc98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02683b-2f29-4b9e-9823-3aae14fa044d" xsi:nil="true"/>
    <lcf76f155ced4ddcb4097134ff3c332f xmlns="bebaf924-86d0-47cd-bfc6-9065b28afe0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6F2E54-37D3-4388-A8EE-E8E19C633C73}">
  <ds:schemaRefs>
    <ds:schemaRef ds:uri="8702683b-2f29-4b9e-9823-3aae14fa044d"/>
    <ds:schemaRef ds:uri="bebaf924-86d0-47cd-bfc6-9065b28afe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71E72C-7820-4243-B514-DEC9F0608B6E}">
  <ds:schemaRefs>
    <ds:schemaRef ds:uri="8702683b-2f29-4b9e-9823-3aae14fa044d"/>
    <ds:schemaRef ds:uri="bebaf924-86d0-47cd-bfc6-9065b28afe0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A326A3-2677-4F1A-904D-82686F23E3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Brown</dc:creator>
  <cp:revision>1</cp:revision>
  <dcterms:created xsi:type="dcterms:W3CDTF">2024-10-08T04:31:44Z</dcterms:created>
  <dcterms:modified xsi:type="dcterms:W3CDTF">2024-10-08T05:20:56Z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0x0101006F545C9CA2585242B3B1D1B7A5F25ADF</vt:lpwstr>
  </property>
  <property fmtid="{D5CDD505-2E9C-101B-9397-08002B2CF9AE}" pid="3" name="MediaServiceImageTags">
    <vt:lpwstr/>
  </property>
</Properties>
</file>