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77" r:id="rId5"/>
    <p:sldId id="316" r:id="rId6"/>
    <p:sldId id="300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428D3-B1FF-41DA-99F7-7B2C4FADF256}" v="5" dt="2024-10-08T05:21:07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47F428D3-B1FF-41DA-99F7-7B2C4FADF256}"/>
    <pc:docChg chg="custSel delSld modSld">
      <pc:chgData name="Caitlin Brown" userId="e5a29384-8769-408d-b717-ae8cda6a90d9" providerId="ADAL" clId="{47F428D3-B1FF-41DA-99F7-7B2C4FADF256}" dt="2024-10-08T05:21:19.310" v="314" actId="34135"/>
      <pc:docMkLst>
        <pc:docMk/>
      </pc:docMkLst>
      <pc:sldChg chg="addSp modSp del mod">
        <pc:chgData name="Caitlin Brown" userId="e5a29384-8769-408d-b717-ae8cda6a90d9" providerId="ADAL" clId="{47F428D3-B1FF-41DA-99F7-7B2C4FADF256}" dt="2024-10-08T05:18:22.016" v="283" actId="47"/>
        <pc:sldMkLst>
          <pc:docMk/>
          <pc:sldMk cId="2488464466" sldId="291"/>
        </pc:sldMkLst>
        <pc:spChg chg="add mod">
          <ac:chgData name="Caitlin Brown" userId="e5a29384-8769-408d-b717-ae8cda6a90d9" providerId="ADAL" clId="{47F428D3-B1FF-41DA-99F7-7B2C4FADF256}" dt="2024-10-08T04:51:32.257" v="282" actId="34135"/>
          <ac:spMkLst>
            <pc:docMk/>
            <pc:sldMk cId="2488464466" sldId="291"/>
            <ac:spMk id="2" creationId="{83FF0FFB-38F5-FC93-89C5-BD999F0053FD}"/>
          </ac:spMkLst>
        </pc:spChg>
        <pc:picChg chg="add mod">
          <ac:chgData name="Caitlin Brown" userId="e5a29384-8769-408d-b717-ae8cda6a90d9" providerId="ADAL" clId="{47F428D3-B1FF-41DA-99F7-7B2C4FADF256}" dt="2024-10-08T04:51:32.257" v="282" actId="34135"/>
          <ac:picMkLst>
            <pc:docMk/>
            <pc:sldMk cId="2488464466" sldId="291"/>
            <ac:picMk id="3" creationId="{067B26FF-730C-C382-B326-70161D4C4F5D}"/>
          </ac:picMkLst>
        </pc:picChg>
      </pc:sldChg>
      <pc:sldChg chg="addSp modSp mod">
        <pc:chgData name="Caitlin Brown" userId="e5a29384-8769-408d-b717-ae8cda6a90d9" providerId="ADAL" clId="{47F428D3-B1FF-41DA-99F7-7B2C4FADF256}" dt="2024-10-08T05:21:19.310" v="314" actId="34135"/>
        <pc:sldMkLst>
          <pc:docMk/>
          <pc:sldMk cId="1500230707" sldId="308"/>
        </pc:sldMkLst>
        <pc:spChg chg="add mod">
          <ac:chgData name="Caitlin Brown" userId="e5a29384-8769-408d-b717-ae8cda6a90d9" providerId="ADAL" clId="{47F428D3-B1FF-41DA-99F7-7B2C4FADF256}" dt="2024-10-08T05:21:19.310" v="314" actId="34135"/>
          <ac:spMkLst>
            <pc:docMk/>
            <pc:sldMk cId="1500230707" sldId="308"/>
            <ac:spMk id="2" creationId="{E24CB01B-FBF0-F342-709E-A75E1E66BDCB}"/>
          </ac:spMkLst>
        </pc:spChg>
        <pc:picChg chg="add mod">
          <ac:chgData name="Caitlin Brown" userId="e5a29384-8769-408d-b717-ae8cda6a90d9" providerId="ADAL" clId="{47F428D3-B1FF-41DA-99F7-7B2C4FADF256}" dt="2024-10-08T05:21:19.310" v="314" actId="34135"/>
          <ac:picMkLst>
            <pc:docMk/>
            <pc:sldMk cId="1500230707" sldId="308"/>
            <ac:picMk id="3" creationId="{38917B4C-3618-7FBE-B3A8-5E703A7C3C5B}"/>
          </ac:picMkLst>
        </pc:picChg>
      </pc:sldChg>
      <pc:sldChg chg="addSp modSp del mod">
        <pc:chgData name="Caitlin Brown" userId="e5a29384-8769-408d-b717-ae8cda6a90d9" providerId="ADAL" clId="{47F428D3-B1FF-41DA-99F7-7B2C4FADF256}" dt="2024-10-08T05:18:22.016" v="283" actId="47"/>
        <pc:sldMkLst>
          <pc:docMk/>
          <pc:sldMk cId="2090796418" sldId="313"/>
        </pc:sldMkLst>
        <pc:spChg chg="add mod">
          <ac:chgData name="Caitlin Brown" userId="e5a29384-8769-408d-b717-ae8cda6a90d9" providerId="ADAL" clId="{47F428D3-B1FF-41DA-99F7-7B2C4FADF256}" dt="2024-10-08T04:51:21.105" v="251" actId="34135"/>
          <ac:spMkLst>
            <pc:docMk/>
            <pc:sldMk cId="2090796418" sldId="313"/>
            <ac:spMk id="2" creationId="{80F2B168-95CF-B41C-4887-F082FC0FC0E9}"/>
          </ac:spMkLst>
        </pc:spChg>
        <pc:picChg chg="add mod">
          <ac:chgData name="Caitlin Brown" userId="e5a29384-8769-408d-b717-ae8cda6a90d9" providerId="ADAL" clId="{47F428D3-B1FF-41DA-99F7-7B2C4FADF256}" dt="2024-10-08T04:51:21.105" v="251" actId="34135"/>
          <ac:picMkLst>
            <pc:docMk/>
            <pc:sldMk cId="2090796418" sldId="313"/>
            <ac:picMk id="3" creationId="{696000EA-8BF2-9565-1870-73D152A19250}"/>
          </ac:picMkLst>
        </pc:picChg>
      </pc:sldChg>
      <pc:sldChg chg="addSp modSp mod">
        <pc:chgData name="Caitlin Brown" userId="e5a29384-8769-408d-b717-ae8cda6a90d9" providerId="ADAL" clId="{47F428D3-B1FF-41DA-99F7-7B2C4FADF256}" dt="2024-10-08T04:51:03.662" v="121" actId="34135"/>
        <pc:sldMkLst>
          <pc:docMk/>
          <pc:sldMk cId="216189375" sldId="316"/>
        </pc:sldMkLst>
        <pc:spChg chg="add mod">
          <ac:chgData name="Caitlin Brown" userId="e5a29384-8769-408d-b717-ae8cda6a90d9" providerId="ADAL" clId="{47F428D3-B1FF-41DA-99F7-7B2C4FADF256}" dt="2024-10-08T04:51:03.662" v="121" actId="34135"/>
          <ac:spMkLst>
            <pc:docMk/>
            <pc:sldMk cId="216189375" sldId="316"/>
            <ac:spMk id="2" creationId="{BDEA7752-B9F5-9FFA-E30C-10078B2A91A2}"/>
          </ac:spMkLst>
        </pc:spChg>
        <pc:picChg chg="add mod">
          <ac:chgData name="Caitlin Brown" userId="e5a29384-8769-408d-b717-ae8cda6a90d9" providerId="ADAL" clId="{47F428D3-B1FF-41DA-99F7-7B2C4FADF256}" dt="2024-10-08T04:51:03.662" v="121" actId="34135"/>
          <ac:picMkLst>
            <pc:docMk/>
            <pc:sldMk cId="216189375" sldId="316"/>
            <ac:picMk id="4" creationId="{6AEAED3A-6C54-A477-F3E1-BE792C1CA3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0249A-23AA-45AB-941E-802151B9E3B7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F893-4415-446F-87AA-0A5C35B85E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21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DF893-4415-446F-87AA-0A5C35B85E7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31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6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4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9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0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5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4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84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0AC28F-6C63-DA8C-697F-FD7904BFD031}"/>
              </a:ext>
            </a:extLst>
          </p:cNvPr>
          <p:cNvSpPr txBox="1">
            <a:spLocks/>
          </p:cNvSpPr>
          <p:nvPr/>
        </p:nvSpPr>
        <p:spPr>
          <a:xfrm>
            <a:off x="1401462" y="1311525"/>
            <a:ext cx="9389076" cy="1431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Session Title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F4521-C279-9766-F2E0-B45361149E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62" y="3026079"/>
            <a:ext cx="2235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4A0D8F"/>
                </a:solidFill>
                <a:latin typeface="Aptos" panose="020B0004020202020204" pitchFamily="34" charset="0"/>
              </a:rPr>
              <a:t>FUNDRAISING HOW TO…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A0D8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67B9E-3B5C-2F3E-A63A-13F127CC6E79}"/>
              </a:ext>
            </a:extLst>
          </p:cNvPr>
          <p:cNvSpPr txBox="1"/>
          <p:nvPr/>
        </p:nvSpPr>
        <p:spPr>
          <a:xfrm>
            <a:off x="1401462" y="3340818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NAME GOES HERE&gt;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916F5-01F7-DCBF-96C5-DDCD95068AC5}"/>
              </a:ext>
            </a:extLst>
          </p:cNvPr>
          <p:cNvSpPr txBox="1"/>
          <p:nvPr/>
        </p:nvSpPr>
        <p:spPr>
          <a:xfrm>
            <a:off x="1401462" y="3657258"/>
            <a:ext cx="253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ORG GOES HERE&gt;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A7752-B9F5-9FFA-E30C-10078B2A91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1884" y="5238698"/>
            <a:ext cx="238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4A0D8F"/>
                </a:solidFill>
                <a:latin typeface="Aptos" panose="020B0004020202020204" pitchFamily="34" charset="0"/>
              </a:rPr>
              <a:t>Fundraising How To… 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Sponsored by</a:t>
            </a:r>
          </a:p>
        </p:txBody>
      </p:sp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6AEAED3A-6C54-A477-F3E1-BE792C1CA3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550" y="5554471"/>
            <a:ext cx="2501411" cy="10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E9E9E6-6D01-5B36-A3F7-E51EFD61398A}"/>
              </a:ext>
            </a:extLst>
          </p:cNvPr>
          <p:cNvSpPr txBox="1"/>
          <p:nvPr/>
        </p:nvSpPr>
        <p:spPr>
          <a:xfrm>
            <a:off x="486480" y="540744"/>
            <a:ext cx="803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TITLE GOES 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C6BDB-E1D0-BF15-864F-AF947B7A8229}"/>
              </a:ext>
            </a:extLst>
          </p:cNvPr>
          <p:cNvSpPr txBox="1"/>
          <p:nvPr/>
        </p:nvSpPr>
        <p:spPr>
          <a:xfrm>
            <a:off x="486480" y="1213097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70503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4CB01B-FBF0-F342-709E-A75E1E66BD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83105" y="5347967"/>
            <a:ext cx="238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4A0D8F"/>
                </a:solidFill>
                <a:latin typeface="Aptos" panose="020B0004020202020204" pitchFamily="34" charset="0"/>
              </a:rPr>
              <a:t>Fundraising How To… 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A0D8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Sponsored by</a:t>
            </a:r>
          </a:p>
        </p:txBody>
      </p:sp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38917B4C-3618-7FBE-B3A8-5E703A7C3C5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71" y="5663740"/>
            <a:ext cx="2501411" cy="10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307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3BFF"/>
      </a:accent1>
      <a:accent2>
        <a:srgbClr val="06492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02683b-2f29-4b9e-9823-3aae14fa044d" xsi:nil="true"/>
    <lcf76f155ced4ddcb4097134ff3c332f xmlns="bebaf924-86d0-47cd-bfc6-9065b28afe0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8" ma:contentTypeDescription="Create a new document." ma:contentTypeScope="" ma:versionID="a1f2c9b4ec0ec03c03094e85df64cfb1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030eba43759bb53f53fdf0eee70ddc98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80C7C-F6B6-4374-A751-00348786DC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2CD76-C61D-4DC4-BA6B-376B9C19FE50}">
  <ds:schemaRefs>
    <ds:schemaRef ds:uri="http://schemas.microsoft.com/office/2006/metadata/properties"/>
    <ds:schemaRef ds:uri="http://schemas.microsoft.com/office/infopath/2007/PartnerControls"/>
    <ds:schemaRef ds:uri="8702683b-2f29-4b9e-9823-3aae14fa044d"/>
    <ds:schemaRef ds:uri="bebaf924-86d0-47cd-bfc6-9065b28afe08"/>
  </ds:schemaRefs>
</ds:datastoreItem>
</file>

<file path=customXml/itemProps3.xml><?xml version="1.0" encoding="utf-8"?>
<ds:datastoreItem xmlns:ds="http://schemas.openxmlformats.org/officeDocument/2006/customXml" ds:itemID="{C209B038-B00C-4528-A6AE-A271F59D4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2683b-2f29-4b9e-9823-3aae14fa044d"/>
    <ds:schemaRef ds:uri="bebaf924-86d0-47cd-bfc6-9065b28af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Brown</dc:creator>
  <cp:lastModifiedBy>Caitlin Brown</cp:lastModifiedBy>
  <cp:revision>1</cp:revision>
  <dcterms:created xsi:type="dcterms:W3CDTF">2024-10-08T04:47:50Z</dcterms:created>
  <dcterms:modified xsi:type="dcterms:W3CDTF">2024-10-08T05:21:20Z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0x0101006F545C9CA2585242B3B1D1B7A5F25ADF</vt:lpwstr>
  </property>
  <property fmtid="{D5CDD505-2E9C-101B-9397-08002B2CF9AE}" pid="3" name="MediaServiceImageTags">
    <vt:lpwstr/>
  </property>
</Properties>
</file>