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12" r:id="rId6"/>
    <p:sldId id="317" r:id="rId7"/>
    <p:sldId id="301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C5DBC-CDC3-4ADF-92DD-259556EF94A1}" v="1" dt="2024-10-08T05:21:30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1F2C5DBC-CDC3-4ADF-92DD-259556EF94A1}"/>
    <pc:docChg chg="delSld modSld">
      <pc:chgData name="Caitlin Brown" userId="e5a29384-8769-408d-b717-ae8cda6a90d9" providerId="ADAL" clId="{1F2C5DBC-CDC3-4ADF-92DD-259556EF94A1}" dt="2024-10-08T05:21:39.196" v="41" actId="34135"/>
      <pc:docMkLst>
        <pc:docMk/>
      </pc:docMkLst>
      <pc:sldChg chg="del">
        <pc:chgData name="Caitlin Brown" userId="e5a29384-8769-408d-b717-ae8cda6a90d9" providerId="ADAL" clId="{1F2C5DBC-CDC3-4ADF-92DD-259556EF94A1}" dt="2024-10-08T05:18:31.632" v="0" actId="47"/>
        <pc:sldMkLst>
          <pc:docMk/>
          <pc:sldMk cId="3454902619" sldId="280"/>
        </pc:sldMkLst>
      </pc:sldChg>
      <pc:sldChg chg="addSp modSp mod">
        <pc:chgData name="Caitlin Brown" userId="e5a29384-8769-408d-b717-ae8cda6a90d9" providerId="ADAL" clId="{1F2C5DBC-CDC3-4ADF-92DD-259556EF94A1}" dt="2024-10-08T05:21:39.196" v="41" actId="34135"/>
        <pc:sldMkLst>
          <pc:docMk/>
          <pc:sldMk cId="3054898791" sldId="309"/>
        </pc:sldMkLst>
        <pc:spChg chg="add mod">
          <ac:chgData name="Caitlin Brown" userId="e5a29384-8769-408d-b717-ae8cda6a90d9" providerId="ADAL" clId="{1F2C5DBC-CDC3-4ADF-92DD-259556EF94A1}" dt="2024-10-08T05:21:39.196" v="41" actId="34135"/>
          <ac:spMkLst>
            <pc:docMk/>
            <pc:sldMk cId="3054898791" sldId="309"/>
            <ac:spMk id="2" creationId="{FEBF34FC-BB14-AD44-F072-3C0ECCA9B20B}"/>
          </ac:spMkLst>
        </pc:spChg>
        <pc:picChg chg="add mod">
          <ac:chgData name="Caitlin Brown" userId="e5a29384-8769-408d-b717-ae8cda6a90d9" providerId="ADAL" clId="{1F2C5DBC-CDC3-4ADF-92DD-259556EF94A1}" dt="2024-10-08T05:21:39.196" v="41" actId="34135"/>
          <ac:picMkLst>
            <pc:docMk/>
            <pc:sldMk cId="3054898791" sldId="309"/>
            <ac:picMk id="3" creationId="{9288C731-CDD1-DCA3-109C-FE875A43FD99}"/>
          </ac:picMkLst>
        </pc:picChg>
      </pc:sldChg>
      <pc:sldChg chg="del">
        <pc:chgData name="Caitlin Brown" userId="e5a29384-8769-408d-b717-ae8cda6a90d9" providerId="ADAL" clId="{1F2C5DBC-CDC3-4ADF-92DD-259556EF94A1}" dt="2024-10-08T05:18:31.632" v="0" actId="47"/>
        <pc:sldMkLst>
          <pc:docMk/>
          <pc:sldMk cId="2763448058" sldId="31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CC0D-185C-FA93-25A5-FC9C83BC5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E7441-E0B5-6AA6-F088-498EBEA4B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52A6F-9462-5F01-3D56-50ACDCDB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828EB-5F92-C4FA-2BDA-6D41FD9D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622F-B202-49B0-6DAA-242F1555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4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8220-364D-E10D-6103-F96CF44A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398D1-D5BE-82D8-DD32-5C6B96938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C2EB-3626-5B64-4C9A-62FAC6C2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2D024-E300-3AEF-2363-ACB570C8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645E9-2947-6472-AC0E-E3C0880C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19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F7496-A233-6957-5BA2-568F1E734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5DE86-43C6-671C-C4E8-1C12C90EC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A5721-9D53-7006-1424-7D8FAC4E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F7D12-8E93-8D64-9956-122AE12D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750D0-D697-EE5B-080B-BCD307E9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73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2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7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3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2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60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6CF8-A98B-6BD6-605B-4E164952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299D-ADB6-A1BF-349C-2B580F991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71A3-5F95-F4AD-5D09-C5DDE870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7F60F-999A-4925-C4D5-D18E3C6C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90AE-853C-016A-6AB6-F0585EAA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259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8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2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24C2-6046-5804-0AA3-F2E4EF20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96C5-A158-BBA3-59C4-0D08FF65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93E6F-45C0-E9EE-3C0A-79C3E01B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7AC6B-C70E-4AD2-AA3A-E545BA7D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0B08-0B60-1836-5DC6-D16DE864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04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8DA1-7669-4264-7AFA-3BDBDCCA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44AB6-A5D1-40F4-D52D-9B5B234C0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5D7A5-92B5-5CFC-5863-B59376EE2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1181B-1B2D-0658-7E7F-AA0F244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CCC57-757E-1024-BE8E-6966BD9C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580F4-CE0F-E3BD-EC35-2460935E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76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CD5E-DD68-2688-35F0-0F5554C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44FF7-B2D2-991C-F9A0-EA026E803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1D6A3-8B7F-735D-80D5-D946AA965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920C4-4F28-B7BA-999A-CB605C255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6ADCA-321D-E5CC-9393-D40CFCA91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17B5D9-8F51-71CC-DA2C-7DBAA252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A6797-7C07-C4DC-482A-43AF5ABE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D932B-C8B0-C93B-1C36-99ED8D91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53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E83F-322F-327F-F530-6ADC7F1A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B8D30-27FB-3AB8-F60C-DDC5CBAC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F6654-B295-0186-BEC1-AC8D4276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F4BF5-1A69-D033-7ACE-55BB2FF6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54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710F4-2587-61F1-A7E1-C0E2DCA7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1A86D-E04D-4102-B418-65416E7D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5D2A-5E00-354C-9AD8-21A9D63B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12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4BF7-F05D-49FC-9C84-B08D3A8C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B700-D838-298B-9D54-210AB918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43CAE-6D17-9041-E61B-8CD3C2B95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F79F2-E54B-9DCF-1868-5A33A796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B8DD0-20F6-4122-3977-8A23DFC6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16973-4E2D-251F-E481-93C66E80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8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AF3F-E2FA-A465-9BA4-CC35FAB3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E1984-47D1-423B-1358-FFC31F965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AA61B-D2B4-5D11-2C2C-4456E5787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CDC5-1F2D-7E24-C5B5-1BDFFC4B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D94C8-E729-D896-CFB7-2124EC67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8F429-64F0-8F84-6404-2267B438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80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53F67-B8D3-9502-7706-FBFF5777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4A375-C45A-A02C-F4D7-CDE19C488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2C013-3F60-0DF0-EF5A-26B1ACFEB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87EB1-0E55-47F8-8D75-9458F69EC326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7ACC-4C8E-272C-AAEA-8D340F7DD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EE3D6-0337-2F4C-4AF6-0C86F456C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3E2C5F-643B-44FD-B4A6-D27F2C9C79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8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35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FEF08C-76FF-0B2C-4631-76157B3E382E}"/>
              </a:ext>
            </a:extLst>
          </p:cNvPr>
          <p:cNvSpPr txBox="1">
            <a:spLocks/>
          </p:cNvSpPr>
          <p:nvPr/>
        </p:nvSpPr>
        <p:spPr>
          <a:xfrm>
            <a:off x="1401462" y="1311525"/>
            <a:ext cx="9389076" cy="1431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Session Title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D9078-3CC5-C814-32A4-9E6639B423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62" y="3026079"/>
            <a:ext cx="142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GIFTS IN WILLS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D28A2-12F9-CB3B-20C5-B11037C4E4F2}"/>
              </a:ext>
            </a:extLst>
          </p:cNvPr>
          <p:cNvSpPr txBox="1"/>
          <p:nvPr/>
        </p:nvSpPr>
        <p:spPr>
          <a:xfrm>
            <a:off x="1401462" y="3340818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NAME GOES HERE&gt;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AA017-B90A-5DF7-29C2-D6AC564194A4}"/>
              </a:ext>
            </a:extLst>
          </p:cNvPr>
          <p:cNvSpPr txBox="1"/>
          <p:nvPr/>
        </p:nvSpPr>
        <p:spPr>
          <a:xfrm>
            <a:off x="1401462" y="3657258"/>
            <a:ext cx="253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ORG GOES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790BE-7D00-CBFE-0198-361DF8A470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09985" y="5284865"/>
            <a:ext cx="169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Gifts in Wills 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10093"/>
                </a:solidFill>
                <a:latin typeface="Aptos" panose="020B0004020202020204" pitchFamily="34" charset="0"/>
              </a:rPr>
              <a:t>Sponsored by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10093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7D34416-E691-D21E-2BAF-07500B4C7F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50" y="5808085"/>
            <a:ext cx="2190032" cy="6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5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CE93EF-4D33-4EE3-571F-8A9A66789CF0}"/>
              </a:ext>
            </a:extLst>
          </p:cNvPr>
          <p:cNvSpPr txBox="1"/>
          <p:nvPr/>
        </p:nvSpPr>
        <p:spPr>
          <a:xfrm>
            <a:off x="486480" y="540744"/>
            <a:ext cx="803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TITLE GOES 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FBAFA-D46F-A8CB-CED4-80DCF9EF56DB}"/>
              </a:ext>
            </a:extLst>
          </p:cNvPr>
          <p:cNvSpPr txBox="1"/>
          <p:nvPr/>
        </p:nvSpPr>
        <p:spPr>
          <a:xfrm>
            <a:off x="486480" y="1213097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8421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BF34FC-BB14-AD44-F072-3C0ECCA9B2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82831" y="5420103"/>
            <a:ext cx="169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Gifts in Wills 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10093"/>
                </a:solidFill>
                <a:latin typeface="Aptos" panose="020B0004020202020204" pitchFamily="34" charset="0"/>
              </a:rPr>
              <a:t>Sponsored by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10093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288C731-CDD1-DCA3-109C-FE875A43FD9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96" y="5943323"/>
            <a:ext cx="2190032" cy="6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3BFF"/>
      </a:accent1>
      <a:accent2>
        <a:srgbClr val="06492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bebaf924-86d0-47cd-bfc6-9065b28afe0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8" ma:contentTypeDescription="Create a new document." ma:contentTypeScope="" ma:versionID="a1f2c9b4ec0ec03c03094e85df64cfb1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030eba43759bb53f53fdf0eee70ddc98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10317-F5DA-4205-AE5F-8E2A7D7C56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616BB-9BCE-4C30-95CE-C917E0F3FDB9}">
  <ds:schemaRefs>
    <ds:schemaRef ds:uri="http://schemas.microsoft.com/office/2006/metadata/properties"/>
    <ds:schemaRef ds:uri="http://schemas.microsoft.com/office/infopath/2007/PartnerControls"/>
    <ds:schemaRef ds:uri="8702683b-2f29-4b9e-9823-3aae14fa044d"/>
    <ds:schemaRef ds:uri="bebaf924-86d0-47cd-bfc6-9065b28afe08"/>
  </ds:schemaRefs>
</ds:datastoreItem>
</file>

<file path=customXml/itemProps3.xml><?xml version="1.0" encoding="utf-8"?>
<ds:datastoreItem xmlns:ds="http://schemas.openxmlformats.org/officeDocument/2006/customXml" ds:itemID="{02DE3C24-51B9-495F-B7B8-6BF515454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683b-2f29-4b9e-9823-3aae14fa044d"/>
    <ds:schemaRef ds:uri="bebaf924-86d0-47cd-bfc6-9065b28af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Brown</dc:creator>
  <cp:lastModifiedBy>Caitlin Brown</cp:lastModifiedBy>
  <cp:revision>1</cp:revision>
  <dcterms:created xsi:type="dcterms:W3CDTF">2024-10-08T04:53:14Z</dcterms:created>
  <dcterms:modified xsi:type="dcterms:W3CDTF">2024-10-08T05:21:40Z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  <property fmtid="{D5CDD505-2E9C-101B-9397-08002B2CF9AE}" pid="3" name="MediaServiceImageTags">
    <vt:lpwstr/>
  </property>
</Properties>
</file>