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277" r:id="rId6"/>
    <p:sldId id="316" r:id="rId7"/>
    <p:sldId id="300" r:id="rId8"/>
    <p:sldId id="3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A555E-51D8-41BA-A6B2-B19E1CAC68EC}" v="9" dt="2024-10-08T05:22:37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F5DA555E-51D8-41BA-A6B2-B19E1CAC68EC}"/>
    <pc:docChg chg="undo custSel delSld modSld">
      <pc:chgData name="Caitlin Brown" userId="e5a29384-8769-408d-b717-ae8cda6a90d9" providerId="ADAL" clId="{F5DA555E-51D8-41BA-A6B2-B19E1CAC68EC}" dt="2024-10-08T05:22:43.748" v="358" actId="34135"/>
      <pc:docMkLst>
        <pc:docMk/>
      </pc:docMkLst>
      <pc:sldChg chg="addSp delSp modSp del mod">
        <pc:chgData name="Caitlin Brown" userId="e5a29384-8769-408d-b717-ae8cda6a90d9" providerId="ADAL" clId="{F5DA555E-51D8-41BA-A6B2-B19E1CAC68EC}" dt="2024-10-08T05:18:41.193" v="315" actId="47"/>
        <pc:sldMkLst>
          <pc:docMk/>
          <pc:sldMk cId="2488464466" sldId="291"/>
        </pc:sldMkLst>
        <pc:spChg chg="add del mod">
          <ac:chgData name="Caitlin Brown" userId="e5a29384-8769-408d-b717-ae8cda6a90d9" providerId="ADAL" clId="{F5DA555E-51D8-41BA-A6B2-B19E1CAC68EC}" dt="2024-10-08T04:11:46.737" v="21" actId="478"/>
          <ac:spMkLst>
            <pc:docMk/>
            <pc:sldMk cId="2488464466" sldId="291"/>
            <ac:spMk id="4" creationId="{933232A9-90EA-158E-4131-61656E7787C3}"/>
          </ac:spMkLst>
        </pc:spChg>
        <pc:spChg chg="add mod">
          <ac:chgData name="Caitlin Brown" userId="e5a29384-8769-408d-b717-ae8cda6a90d9" providerId="ADAL" clId="{F5DA555E-51D8-41BA-A6B2-B19E1CAC68EC}" dt="2024-10-08T04:13:35.194" v="139" actId="34135"/>
          <ac:spMkLst>
            <pc:docMk/>
            <pc:sldMk cId="2488464466" sldId="291"/>
            <ac:spMk id="5" creationId="{D0C0AC00-1BC9-2F4A-BBAA-88A69DCF7E7F}"/>
          </ac:spMkLst>
        </pc:spChg>
        <pc:picChg chg="add mod">
          <ac:chgData name="Caitlin Brown" userId="e5a29384-8769-408d-b717-ae8cda6a90d9" providerId="ADAL" clId="{F5DA555E-51D8-41BA-A6B2-B19E1CAC68EC}" dt="2024-10-08T04:13:35.194" v="139" actId="34135"/>
          <ac:picMkLst>
            <pc:docMk/>
            <pc:sldMk cId="2488464466" sldId="291"/>
            <ac:picMk id="3" creationId="{231AE761-6ECE-35B0-316F-A0284435E370}"/>
          </ac:picMkLst>
        </pc:picChg>
      </pc:sldChg>
      <pc:sldChg chg="addSp delSp modSp mod">
        <pc:chgData name="Caitlin Brown" userId="e5a29384-8769-408d-b717-ae8cda6a90d9" providerId="ADAL" clId="{F5DA555E-51D8-41BA-A6B2-B19E1CAC68EC}" dt="2024-10-08T05:22:43.748" v="358" actId="34135"/>
        <pc:sldMkLst>
          <pc:docMk/>
          <pc:sldMk cId="1500230707" sldId="308"/>
        </pc:sldMkLst>
        <pc:spChg chg="add mod">
          <ac:chgData name="Caitlin Brown" userId="e5a29384-8769-408d-b717-ae8cda6a90d9" providerId="ADAL" clId="{F5DA555E-51D8-41BA-A6B2-B19E1CAC68EC}" dt="2024-10-08T05:22:43.748" v="358" actId="34135"/>
          <ac:spMkLst>
            <pc:docMk/>
            <pc:sldMk cId="1500230707" sldId="308"/>
            <ac:spMk id="3" creationId="{E6519EE1-F540-6205-3978-DE827460BB02}"/>
          </ac:spMkLst>
        </pc:spChg>
        <pc:spChg chg="add del mod">
          <ac:chgData name="Caitlin Brown" userId="e5a29384-8769-408d-b717-ae8cda6a90d9" providerId="ADAL" clId="{F5DA555E-51D8-41BA-A6B2-B19E1CAC68EC}" dt="2024-10-08T04:15:31.319" v="291" actId="478"/>
          <ac:spMkLst>
            <pc:docMk/>
            <pc:sldMk cId="1500230707" sldId="308"/>
            <ac:spMk id="3" creationId="{EC850781-78A9-C4CB-F599-D9510F4E303D}"/>
          </ac:spMkLst>
        </pc:spChg>
        <pc:spChg chg="add del mod">
          <ac:chgData name="Caitlin Brown" userId="e5a29384-8769-408d-b717-ae8cda6a90d9" providerId="ADAL" clId="{F5DA555E-51D8-41BA-A6B2-B19E1CAC68EC}" dt="2024-10-08T05:22:29.662" v="324" actId="478"/>
          <ac:spMkLst>
            <pc:docMk/>
            <pc:sldMk cId="1500230707" sldId="308"/>
            <ac:spMk id="5" creationId="{236B04ED-69E9-7480-904B-E0D3F27E6DF1}"/>
          </ac:spMkLst>
        </pc:spChg>
        <pc:picChg chg="add del mod">
          <ac:chgData name="Caitlin Brown" userId="e5a29384-8769-408d-b717-ae8cda6a90d9" providerId="ADAL" clId="{F5DA555E-51D8-41BA-A6B2-B19E1CAC68EC}" dt="2024-10-08T04:15:31.319" v="291" actId="478"/>
          <ac:picMkLst>
            <pc:docMk/>
            <pc:sldMk cId="1500230707" sldId="308"/>
            <ac:picMk id="2" creationId="{19EA91AE-9B4E-39B1-FAA1-BFDC0DEA22D6}"/>
          </ac:picMkLst>
        </pc:picChg>
        <pc:picChg chg="add mod">
          <ac:chgData name="Caitlin Brown" userId="e5a29384-8769-408d-b717-ae8cda6a90d9" providerId="ADAL" clId="{F5DA555E-51D8-41BA-A6B2-B19E1CAC68EC}" dt="2024-10-08T05:22:43.748" v="358" actId="34135"/>
          <ac:picMkLst>
            <pc:docMk/>
            <pc:sldMk cId="1500230707" sldId="308"/>
            <ac:picMk id="2" creationId="{3D94E67D-AF81-3397-8C63-63AB0A60DF21}"/>
          </ac:picMkLst>
        </pc:picChg>
        <pc:picChg chg="add del mod">
          <ac:chgData name="Caitlin Brown" userId="e5a29384-8769-408d-b717-ae8cda6a90d9" providerId="ADAL" clId="{F5DA555E-51D8-41BA-A6B2-B19E1CAC68EC}" dt="2024-10-08T05:22:29.662" v="324" actId="478"/>
          <ac:picMkLst>
            <pc:docMk/>
            <pc:sldMk cId="1500230707" sldId="308"/>
            <ac:picMk id="4" creationId="{DDB17FF4-1F51-3C2E-6EC5-629CE830938C}"/>
          </ac:picMkLst>
        </pc:picChg>
      </pc:sldChg>
      <pc:sldChg chg="addSp modSp del mod">
        <pc:chgData name="Caitlin Brown" userId="e5a29384-8769-408d-b717-ae8cda6a90d9" providerId="ADAL" clId="{F5DA555E-51D8-41BA-A6B2-B19E1CAC68EC}" dt="2024-10-08T05:18:41.193" v="315" actId="47"/>
        <pc:sldMkLst>
          <pc:docMk/>
          <pc:sldMk cId="2090796418" sldId="313"/>
        </pc:sldMkLst>
        <pc:spChg chg="add mod">
          <ac:chgData name="Caitlin Brown" userId="e5a29384-8769-408d-b717-ae8cda6a90d9" providerId="ADAL" clId="{F5DA555E-51D8-41BA-A6B2-B19E1CAC68EC}" dt="2024-10-08T04:14:51.892" v="277" actId="34135"/>
          <ac:spMkLst>
            <pc:docMk/>
            <pc:sldMk cId="2090796418" sldId="313"/>
            <ac:spMk id="3" creationId="{B7194BB7-ABA8-2463-D699-6EB402B7F34D}"/>
          </ac:spMkLst>
        </pc:spChg>
        <pc:picChg chg="add mod">
          <ac:chgData name="Caitlin Brown" userId="e5a29384-8769-408d-b717-ae8cda6a90d9" providerId="ADAL" clId="{F5DA555E-51D8-41BA-A6B2-B19E1CAC68EC}" dt="2024-10-08T04:14:51.892" v="277" actId="34135"/>
          <ac:picMkLst>
            <pc:docMk/>
            <pc:sldMk cId="2090796418" sldId="313"/>
            <ac:picMk id="2" creationId="{07ADC2B3-C486-CB97-3C45-95B605CB3968}"/>
          </ac:picMkLst>
        </pc:picChg>
      </pc:sldChg>
      <pc:sldChg chg="addSp modSp mod">
        <pc:chgData name="Caitlin Brown" userId="e5a29384-8769-408d-b717-ae8cda6a90d9" providerId="ADAL" clId="{F5DA555E-51D8-41BA-A6B2-B19E1CAC68EC}" dt="2024-10-08T05:22:34.625" v="325" actId="34135"/>
        <pc:sldMkLst>
          <pc:docMk/>
          <pc:sldMk cId="216189375" sldId="316"/>
        </pc:sldMkLst>
        <pc:spChg chg="add mod">
          <ac:chgData name="Caitlin Brown" userId="e5a29384-8769-408d-b717-ae8cda6a90d9" providerId="ADAL" clId="{F5DA555E-51D8-41BA-A6B2-B19E1CAC68EC}" dt="2024-10-08T05:22:34.625" v="325" actId="34135"/>
          <ac:spMkLst>
            <pc:docMk/>
            <pc:sldMk cId="216189375" sldId="316"/>
            <ac:spMk id="3" creationId="{00858DA1-55D7-FFD4-F150-1E5173049CFE}"/>
          </ac:spMkLst>
        </pc:spChg>
        <pc:picChg chg="add mod">
          <ac:chgData name="Caitlin Brown" userId="e5a29384-8769-408d-b717-ae8cda6a90d9" providerId="ADAL" clId="{F5DA555E-51D8-41BA-A6B2-B19E1CAC68EC}" dt="2024-10-08T05:22:34.625" v="325" actId="34135"/>
          <ac:picMkLst>
            <pc:docMk/>
            <pc:sldMk cId="216189375" sldId="316"/>
            <ac:picMk id="2" creationId="{5028F948-91E4-78A8-0E03-7E8502859A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1A5F-DE3F-48CE-8821-A2ADCD1F4A62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1519-F9B1-4E94-B726-12EF68A1F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1519-F9B1-4E94-B726-12EF68A1F80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819A-A79A-4D32-D097-842CE2CC3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A9CB2-C849-2B63-5144-B16A07510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8489-12A1-9E43-5645-A37F6E7A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30C85-B0A3-B64C-508B-3A1EBE4B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E4EF7-3DDD-951D-E13E-55952047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95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C34D-82CA-5BAD-C546-41DEA976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E2D82-0094-E8D3-6580-AB3FF3E77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C67D9-0302-18C8-5510-57384495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3214A-7BAB-78DE-E74B-E905F3F6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586EE-FB6B-B5FB-AD5D-DB1A14C8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86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CB4B7-F8F2-47FD-44C8-7B4D3E90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1E50A-6C89-A371-7F76-DA377294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1AC9-670E-6A42-A093-FA36A135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139D-B7C0-8268-B2FC-2A696910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F3CD-11CD-CB5E-D489-2D858277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82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3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1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1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D5651-5862-6041-DCE8-D24CF08E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1991-45FB-C139-8A3C-58202A6F6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1E5E6-09F9-CBD2-D179-73414C7E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A9D2A-62C5-5639-DF33-2B70613B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C0FA2-6ECF-710D-6004-9B7EBA99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471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0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01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3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B172-BB64-3083-A316-3F1D08BD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A690A-B435-D2FE-40EA-14E043C75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3953C-F2D4-C0CF-0076-33CF930E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E655-81BA-F446-1C4C-C80E1DCD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C4831-3787-8101-FD3F-FCFD2015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4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7600B-279A-8F43-AFC7-AA1311D4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23F9-284F-77DD-C615-6DCF39068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66D08-B36C-23EA-AF2F-987BC634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8DA26-9C60-A670-8072-71942AA8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D1ECA-F33F-BBE2-8E36-F938AB56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D6E2F-0D21-D277-A1BD-19C979D6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2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5923-B3DC-F6FB-DCB9-CA43AFC2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A167E-CCCB-1C5D-3B42-8809E4A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E6A5A-6A01-EDF0-E6EC-84EB37EB8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9EE17-0E3D-3622-9AC6-6B6D49A7D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6258D-43BD-426F-06B6-4D0409E8C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91FE9-73A2-D2A1-51E1-AD4D9BB1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8C899-FD68-2C17-6DD5-A1F9DF39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B1307-5CD2-E7C3-5647-23D69FDC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50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5302-329A-29A4-D82F-DA0BC90D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23115-43CE-CBF9-5C88-91C424D7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F2BB7-B5F5-0B25-5C2C-9DB80EAA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6870D-98A2-54D0-7009-64B1EE31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17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ED068-4A61-FF97-489C-8F313B33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3F41D-34C0-FC39-B727-0BBCE8AA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8F087-5287-3143-BD0D-EB7A8C67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00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BFDD-ED3F-8823-7E99-2AC57C7B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B23E4-938D-77BE-D488-8FD35EBDD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99CBE-B801-1624-15AE-B5630EDAD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0A1CF-C323-8E49-9AE4-40678BA8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E5924-8F1A-305F-C542-41CAD4E7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3288-96D2-3F47-802A-E79A111A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72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A8A8-7968-33C6-B4C3-1F5779C1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56133-27D7-FE0D-90E1-3BDA80D1D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7D4D9-A6E7-97D3-73D4-9D65C8FEA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48986-9402-0C20-E671-02067E8C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953BA-EC4F-EA33-EC47-C56A0B87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EAB03-13DD-59D1-D786-9C7A57A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57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E2E04-80BF-0829-363F-FC5E1B77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7D3F-E98E-BC03-DFFD-36A756E7F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EFA4-0F52-C104-B80B-BA62F991A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8BC9AA-5EA3-4D4A-83BE-8D153CA4814B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7B7B-8F36-5D95-17B9-43C5FE218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CA272-3A8B-1EEF-F9F7-D674C98D1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9CF23-41E2-4160-B6C6-40245C81D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0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84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0AC28F-6C63-DA8C-697F-FD7904BFD031}"/>
              </a:ext>
            </a:extLst>
          </p:cNvPr>
          <p:cNvSpPr txBox="1">
            <a:spLocks/>
          </p:cNvSpPr>
          <p:nvPr/>
        </p:nvSpPr>
        <p:spPr>
          <a:xfrm>
            <a:off x="1401462" y="1311525"/>
            <a:ext cx="9389076" cy="1431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Session Title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F4521-C279-9766-F2E0-B45361149E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62" y="3026079"/>
            <a:ext cx="1800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INDIVIDUAL GIVING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67B9E-3B5C-2F3E-A63A-13F127CC6E79}"/>
              </a:ext>
            </a:extLst>
          </p:cNvPr>
          <p:cNvSpPr txBox="1"/>
          <p:nvPr/>
        </p:nvSpPr>
        <p:spPr>
          <a:xfrm>
            <a:off x="1401462" y="3340818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NAME GOES HERE&gt;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916F5-01F7-DCBF-96C5-DDCD95068AC5}"/>
              </a:ext>
            </a:extLst>
          </p:cNvPr>
          <p:cNvSpPr txBox="1"/>
          <p:nvPr/>
        </p:nvSpPr>
        <p:spPr>
          <a:xfrm>
            <a:off x="1401462" y="3657258"/>
            <a:ext cx="253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ORG GOES HERE&gt;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028F948-91E4-78A8-0E03-7E8502859A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44" y="5877464"/>
            <a:ext cx="2210762" cy="579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58DA1-55D7-FFD4-F150-1E5173049C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24579" y="5284865"/>
            <a:ext cx="250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Individual Giving 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2161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E9E9E6-6D01-5B36-A3F7-E51EFD61398A}"/>
              </a:ext>
            </a:extLst>
          </p:cNvPr>
          <p:cNvSpPr txBox="1"/>
          <p:nvPr/>
        </p:nvSpPr>
        <p:spPr>
          <a:xfrm>
            <a:off x="486480" y="540744"/>
            <a:ext cx="803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TITLE GOES 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C6BDB-E1D0-BF15-864F-AF947B7A8229}"/>
              </a:ext>
            </a:extLst>
          </p:cNvPr>
          <p:cNvSpPr txBox="1"/>
          <p:nvPr/>
        </p:nvSpPr>
        <p:spPr>
          <a:xfrm>
            <a:off x="486480" y="1213097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70503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D94E67D-AF81-3397-8C63-63AB0A60DF2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93" y="6060196"/>
            <a:ext cx="2210762" cy="579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519EE1-F540-6205-3978-DE827460BB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67928" y="5467597"/>
            <a:ext cx="250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Individual Giving 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150023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3BFF"/>
      </a:accent1>
      <a:accent2>
        <a:srgbClr val="06492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8" ma:contentTypeDescription="Create a new document." ma:contentTypeScope="" ma:versionID="a1f2c9b4ec0ec03c03094e85df64cfb1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030eba43759bb53f53fdf0eee70ddc98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bebaf924-86d0-47cd-bfc6-9065b28afe0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7EA05-BC12-4728-B437-54EA0F4A6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683b-2f29-4b9e-9823-3aae14fa044d"/>
    <ds:schemaRef ds:uri="bebaf924-86d0-47cd-bfc6-9065b28af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588C38-A634-4094-919C-6DA71D312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A6BFEA-AB6B-4E89-BB5D-870E18D4C14A}">
  <ds:schemaRefs>
    <ds:schemaRef ds:uri="http://schemas.microsoft.com/office/2006/metadata/properties"/>
    <ds:schemaRef ds:uri="http://schemas.microsoft.com/office/infopath/2007/PartnerControls"/>
    <ds:schemaRef ds:uri="8702683b-2f29-4b9e-9823-3aae14fa044d"/>
    <ds:schemaRef ds:uri="bebaf924-86d0-47cd-bfc6-9065b28afe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Brown</dc:creator>
  <cp:lastModifiedBy>Caitlin Brown</cp:lastModifiedBy>
  <cp:revision>1</cp:revision>
  <dcterms:created xsi:type="dcterms:W3CDTF">2024-10-08T04:07:36Z</dcterms:created>
  <dcterms:modified xsi:type="dcterms:W3CDTF">2024-10-08T05:22:45Z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  <property fmtid="{D5CDD505-2E9C-101B-9397-08002B2CF9AE}" pid="3" name="MediaServiceImageTags">
    <vt:lpwstr/>
  </property>
</Properties>
</file>