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89" r:id="rId6"/>
    <p:sldId id="319" r:id="rId7"/>
    <p:sldId id="302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DEBEF-F6DB-465C-93FA-D3457972493E}" v="5" dt="2024-10-08T05:18:59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D26DEBEF-F6DB-465C-93FA-D3457972493E}"/>
    <pc:docChg chg="delSld modSld">
      <pc:chgData name="Caitlin Brown" userId="e5a29384-8769-408d-b717-ae8cda6a90d9" providerId="ADAL" clId="{D26DEBEF-F6DB-465C-93FA-D3457972493E}" dt="2024-10-08T05:19:02.900" v="334" actId="34135"/>
      <pc:docMkLst>
        <pc:docMk/>
      </pc:docMkLst>
      <pc:sldChg chg="addSp modSp del mod">
        <pc:chgData name="Caitlin Brown" userId="e5a29384-8769-408d-b717-ae8cda6a90d9" providerId="ADAL" clId="{D26DEBEF-F6DB-465C-93FA-D3457972493E}" dt="2024-10-08T05:18:55.520" v="332" actId="47"/>
        <pc:sldMkLst>
          <pc:docMk/>
          <pc:sldMk cId="1782227119" sldId="293"/>
        </pc:sldMkLst>
        <pc:spChg chg="add mod">
          <ac:chgData name="Caitlin Brown" userId="e5a29384-8769-408d-b717-ae8cda6a90d9" providerId="ADAL" clId="{D26DEBEF-F6DB-465C-93FA-D3457972493E}" dt="2024-10-08T05:03:18.781" v="331" actId="34135"/>
          <ac:spMkLst>
            <pc:docMk/>
            <pc:sldMk cId="1782227119" sldId="293"/>
            <ac:spMk id="2" creationId="{1FE66E81-F535-1D10-9D64-09003CE20E1C}"/>
          </ac:spMkLst>
        </pc:spChg>
        <pc:picChg chg="add mod">
          <ac:chgData name="Caitlin Brown" userId="e5a29384-8769-408d-b717-ae8cda6a90d9" providerId="ADAL" clId="{D26DEBEF-F6DB-465C-93FA-D3457972493E}" dt="2024-10-08T05:03:18.781" v="331" actId="34135"/>
          <ac:picMkLst>
            <pc:docMk/>
            <pc:sldMk cId="1782227119" sldId="293"/>
            <ac:picMk id="3" creationId="{2F4E2AD4-F6B1-8905-49F0-B563C23D0B4F}"/>
          </ac:picMkLst>
        </pc:picChg>
      </pc:sldChg>
      <pc:sldChg chg="addSp modSp mod">
        <pc:chgData name="Caitlin Brown" userId="e5a29384-8769-408d-b717-ae8cda6a90d9" providerId="ADAL" clId="{D26DEBEF-F6DB-465C-93FA-D3457972493E}" dt="2024-10-08T05:19:02.900" v="334" actId="34135"/>
        <pc:sldMkLst>
          <pc:docMk/>
          <pc:sldMk cId="2407377369" sldId="310"/>
        </pc:sldMkLst>
        <pc:spChg chg="add mod">
          <ac:chgData name="Caitlin Brown" userId="e5a29384-8769-408d-b717-ae8cda6a90d9" providerId="ADAL" clId="{D26DEBEF-F6DB-465C-93FA-D3457972493E}" dt="2024-10-08T05:19:02.900" v="334" actId="34135"/>
          <ac:spMkLst>
            <pc:docMk/>
            <pc:sldMk cId="2407377369" sldId="310"/>
            <ac:spMk id="2" creationId="{D0D337D2-CB47-E4E8-67ED-F5742343D9A9}"/>
          </ac:spMkLst>
        </pc:spChg>
        <pc:picChg chg="add mod">
          <ac:chgData name="Caitlin Brown" userId="e5a29384-8769-408d-b717-ae8cda6a90d9" providerId="ADAL" clId="{D26DEBEF-F6DB-465C-93FA-D3457972493E}" dt="2024-10-08T05:19:02.900" v="334" actId="34135"/>
          <ac:picMkLst>
            <pc:docMk/>
            <pc:sldMk cId="2407377369" sldId="310"/>
            <ac:picMk id="3" creationId="{78A297BF-D417-9F20-3550-38397CFEAF8B}"/>
          </ac:picMkLst>
        </pc:picChg>
      </pc:sldChg>
      <pc:sldChg chg="addSp modSp del mod">
        <pc:chgData name="Caitlin Brown" userId="e5a29384-8769-408d-b717-ae8cda6a90d9" providerId="ADAL" clId="{D26DEBEF-F6DB-465C-93FA-D3457972493E}" dt="2024-10-08T05:18:55.520" v="332" actId="47"/>
        <pc:sldMkLst>
          <pc:docMk/>
          <pc:sldMk cId="2241403164" sldId="315"/>
        </pc:sldMkLst>
        <pc:spChg chg="add mod">
          <ac:chgData name="Caitlin Brown" userId="e5a29384-8769-408d-b717-ae8cda6a90d9" providerId="ADAL" clId="{D26DEBEF-F6DB-465C-93FA-D3457972493E}" dt="2024-10-08T05:02:54.319" v="220" actId="34135"/>
          <ac:spMkLst>
            <pc:docMk/>
            <pc:sldMk cId="2241403164" sldId="315"/>
            <ac:spMk id="2" creationId="{9C603A57-4D6E-D40A-EF2C-D25EDF792718}"/>
          </ac:spMkLst>
        </pc:spChg>
        <pc:picChg chg="add mod">
          <ac:chgData name="Caitlin Brown" userId="e5a29384-8769-408d-b717-ae8cda6a90d9" providerId="ADAL" clId="{D26DEBEF-F6DB-465C-93FA-D3457972493E}" dt="2024-10-08T05:02:54.319" v="220" actId="34135"/>
          <ac:picMkLst>
            <pc:docMk/>
            <pc:sldMk cId="2241403164" sldId="315"/>
            <ac:picMk id="3" creationId="{FD4A6BD1-1188-2FFF-6BD0-5093F22E9B4D}"/>
          </ac:picMkLst>
        </pc:picChg>
      </pc:sldChg>
      <pc:sldChg chg="addSp modSp mod">
        <pc:chgData name="Caitlin Brown" userId="e5a29384-8769-408d-b717-ae8cda6a90d9" providerId="ADAL" clId="{D26DEBEF-F6DB-465C-93FA-D3457972493E}" dt="2024-10-08T05:01:54.506" v="61" actId="34135"/>
        <pc:sldMkLst>
          <pc:docMk/>
          <pc:sldMk cId="3507149893" sldId="319"/>
        </pc:sldMkLst>
        <pc:spChg chg="add mod">
          <ac:chgData name="Caitlin Brown" userId="e5a29384-8769-408d-b717-ae8cda6a90d9" providerId="ADAL" clId="{D26DEBEF-F6DB-465C-93FA-D3457972493E}" dt="2024-10-08T05:01:54.506" v="61" actId="34135"/>
          <ac:spMkLst>
            <pc:docMk/>
            <pc:sldMk cId="3507149893" sldId="319"/>
            <ac:spMk id="2" creationId="{2FB17C49-F7D4-8F43-E380-4EC86216CF5D}"/>
          </ac:spMkLst>
        </pc:spChg>
        <pc:picChg chg="add mod">
          <ac:chgData name="Caitlin Brown" userId="e5a29384-8769-408d-b717-ae8cda6a90d9" providerId="ADAL" clId="{D26DEBEF-F6DB-465C-93FA-D3457972493E}" dt="2024-10-08T05:01:54.506" v="61" actId="34135"/>
          <ac:picMkLst>
            <pc:docMk/>
            <pc:sldMk cId="3507149893" sldId="319"/>
            <ac:picMk id="4" creationId="{7DCACDED-89A3-7C56-1D8F-95619A2EF3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46F0-DBFF-B1A6-E14E-BDE08EEF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71D0F-7577-8209-FAF0-49207A3A5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5AAD4-6FCD-D733-35FB-D4BB77D0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C69FD-7F81-C7B8-1844-E1351D65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23D5E-8B3B-5793-090D-17610176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9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EA56-96B6-3211-6F1E-C5D07311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308C4-2EDD-3802-E7DD-3328CBE20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3D3A7-A1A4-D28A-19F8-594D846D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F04A-1BFE-8904-9DFC-01D552E5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FDE17-C5EC-ABED-A2D0-3EB1B63F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4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4E49F-A85C-0267-711B-56C844749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270CD-A4D7-704D-E31E-DEE86F95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ACDD-F285-C58D-F98B-57515653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4A61-1A43-51DA-21F2-1E6126D0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3ED58-9B36-D05A-EB77-CBE394BF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8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1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5361-BEA0-927D-3904-F007FFF1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E991D-8B3A-D09A-17CD-D12F0E8A4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32CE-0BD7-61F1-10A5-AF6773DC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99A3-59E5-87AB-7265-C082C4AC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A7D7-2341-8AF1-C76D-65359EF2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178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1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34E2-C743-3881-14AF-3FC26B82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D4CF4-D9F4-754A-F4D2-98BC5DC26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8466E-4D86-78CB-E61F-FA829684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FD259-CB4A-660E-3998-6A58F555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94BEB-1EC9-FFFA-FFE3-BF137DFF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52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6995-BB16-9B01-B512-16E82C70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F079-7D96-3AF8-2ED9-03BE00C12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71140-F116-A773-519F-0D445F86D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67B2C-7D11-93DC-ED6C-3DFB7F46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F195C-A642-2130-592C-69FB98DE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70B60-647E-B5C1-A170-DB13B2BE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81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4217-EEA4-88CB-105B-98E6759C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7E600-906F-5AC5-B75F-E401E45B7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917CD-9998-C6E9-F58B-5D4B145A4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4EAB1-4A00-6660-A452-4E85C2B2E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BA84E-FA66-C8B0-1AF8-9390DC77C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2E7FF-79D6-CDEA-4AA0-33405778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D2D42-9AB2-3788-283D-C32A5AFF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5455D-9DB6-9FD9-5DC8-917BD8AD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5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7122-FDC3-9D9D-325C-D3DB5A4D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88ED2-A148-1094-F5CF-CE455A69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B4B2E-379C-61D3-C052-054B6759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E51A5-039C-173D-F881-EF8085DB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15D3F-0532-9AC8-2357-74CADE87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F9EBF-00ED-DD0B-D80A-C9B50834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CD50A-B576-381B-15CB-F05E9996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72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6B16-C5F3-FD6E-AAD1-56883069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757D-90D9-E923-3063-107550C4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43798-BCE0-30D8-558A-8E06D64BF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FF06-B7B3-E2FD-1E68-4ABCD5BF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48FE5-7846-00CD-BC06-B0777202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12365-ACFB-30EE-CFE9-00292278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96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6AF1-534E-2F76-60A3-1B06AE59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409CC-D268-54BE-D7D1-F350EBB01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515E8-C22B-7BB8-C9FF-10948BD2D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25305-8308-4F5E-0810-CE24EBA1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C0A52-C607-DF3A-ED31-AA82A112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4BD2-7DDF-A4E3-2264-079E4ECC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5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06EF2-C180-8998-6C9B-765F766E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BC5DA-81DD-F164-38E6-EF793CA8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CA08-2997-A915-275D-15FEEC470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21005-8F9B-421E-91AA-AF2F8782B68A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1106-EA90-6927-55A9-6E8925DAE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B4FEE-22E5-0931-72C1-554C08383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6C04D-4630-4A47-B464-62899B37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8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81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F462DA-8464-8708-A74B-3ACE56A9A2E7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325CF-7459-B4A1-F10D-ADEA2BEF0F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LEADERSHIP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30015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7D25C-1442-4F11-A403-975191140C47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9FF8A-10A0-D1EC-2B33-740A47C19613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17C49-F7D4-8F43-E380-4EC86216CF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88881" y="5546475"/>
            <a:ext cx="272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Leadership Track Sponsored 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30015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DCACDED-89A3-7C56-1D8F-95619A2EF3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88" y="5808453"/>
            <a:ext cx="2433129" cy="8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D975E8-3DD3-48F4-427F-1896A5486D97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04322-A9EB-D6D6-2568-DDFAB4FA533B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4082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337D2-CB47-E4E8-67ED-F5742343D9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88881" y="5546475"/>
            <a:ext cx="272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Leadership Track Sponsored 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30015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8A297BF-D417-9F20-3550-38397CFEAF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88" y="5808453"/>
            <a:ext cx="2433129" cy="8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7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3A4D3D-30B9-4CD1-915C-06EB5D30ED17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customXml/itemProps2.xml><?xml version="1.0" encoding="utf-8"?>
<ds:datastoreItem xmlns:ds="http://schemas.openxmlformats.org/officeDocument/2006/customXml" ds:itemID="{1B6BC0B4-7BB9-47C1-BF26-1BBB9FCEF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876BA-30F1-4034-8D98-E8895BB4D8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2024-10-08T04:57:22Z</dcterms:created>
  <dcterms:modified xsi:type="dcterms:W3CDTF">2024-10-08T05:19:04Z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