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90" r:id="rId6"/>
    <p:sldId id="318" r:id="rId7"/>
    <p:sldId id="303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EB98A4D7-0591-44F3-BCB6-3FACB9741985}"/>
    <pc:docChg chg="custSel delSld modSld">
      <pc:chgData name="Caitlin Brown" userId="e5a29384-8769-408d-b717-ae8cda6a90d9" providerId="ADAL" clId="{EB98A4D7-0591-44F3-BCB6-3FACB9741985}" dt="2024-10-08T05:19:12.085" v="3" actId="47"/>
      <pc:docMkLst>
        <pc:docMk/>
      </pc:docMkLst>
      <pc:sldChg chg="delSp del mod">
        <pc:chgData name="Caitlin Brown" userId="e5a29384-8769-408d-b717-ae8cda6a90d9" providerId="ADAL" clId="{EB98A4D7-0591-44F3-BCB6-3FACB9741985}" dt="2024-10-08T05:19:12.085" v="3" actId="47"/>
        <pc:sldMkLst>
          <pc:docMk/>
          <pc:sldMk cId="3527827224" sldId="292"/>
        </pc:sldMkLst>
        <pc:spChg chg="del">
          <ac:chgData name="Caitlin Brown" userId="e5a29384-8769-408d-b717-ae8cda6a90d9" providerId="ADAL" clId="{EB98A4D7-0591-44F3-BCB6-3FACB9741985}" dt="2024-10-08T05:06:44.243" v="0" actId="478"/>
          <ac:spMkLst>
            <pc:docMk/>
            <pc:sldMk cId="3527827224" sldId="292"/>
            <ac:spMk id="7" creationId="{94126A06-B7AB-7255-8E0D-A100504D19D0}"/>
          </ac:spMkLst>
        </pc:spChg>
      </pc:sldChg>
      <pc:sldChg chg="delSp del mod">
        <pc:chgData name="Caitlin Brown" userId="e5a29384-8769-408d-b717-ae8cda6a90d9" providerId="ADAL" clId="{EB98A4D7-0591-44F3-BCB6-3FACB9741985}" dt="2024-10-08T05:19:12.085" v="3" actId="47"/>
        <pc:sldMkLst>
          <pc:docMk/>
          <pc:sldMk cId="2698614340" sldId="307"/>
        </pc:sldMkLst>
        <pc:spChg chg="del">
          <ac:chgData name="Caitlin Brown" userId="e5a29384-8769-408d-b717-ae8cda6a90d9" providerId="ADAL" clId="{EB98A4D7-0591-44F3-BCB6-3FACB9741985}" dt="2024-10-08T05:06:48.441" v="1" actId="478"/>
          <ac:spMkLst>
            <pc:docMk/>
            <pc:sldMk cId="2698614340" sldId="307"/>
            <ac:spMk id="7" creationId="{5B95A6B5-A1DF-B630-75B2-9484566A43BF}"/>
          </ac:spMkLst>
        </pc:spChg>
      </pc:sldChg>
      <pc:sldChg chg="delSp mod">
        <pc:chgData name="Caitlin Brown" userId="e5a29384-8769-408d-b717-ae8cda6a90d9" providerId="ADAL" clId="{EB98A4D7-0591-44F3-BCB6-3FACB9741985}" dt="2024-10-08T05:06:50.198" v="2" actId="478"/>
        <pc:sldMkLst>
          <pc:docMk/>
          <pc:sldMk cId="658915799" sldId="318"/>
        </pc:sldMkLst>
        <pc:spChg chg="del">
          <ac:chgData name="Caitlin Brown" userId="e5a29384-8769-408d-b717-ae8cda6a90d9" providerId="ADAL" clId="{EB98A4D7-0591-44F3-BCB6-3FACB9741985}" dt="2024-10-08T05:06:50.198" v="2" actId="478"/>
          <ac:spMkLst>
            <pc:docMk/>
            <pc:sldMk cId="658915799" sldId="318"/>
            <ac:spMk id="6" creationId="{12B5FE61-B767-6F35-C605-3DAA8CF5FC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D957-9FBB-3538-2687-43FEF113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E684C-1744-7D6A-7DAE-8C4AFC728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E5821-EB29-4553-EE6B-6304803B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A24A-6628-524C-02F6-2C908810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60EEF-9420-C3CF-A4DD-B07F99F5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6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2E6E-73EB-136B-61AD-CF659854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A46CE-6837-F3B9-8F1D-2CA9B4C60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16A6A-6FB1-822D-4745-7FD79D92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BF89-AC6E-BC54-A5C9-4641E74F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6545-50AE-6F59-DF89-4EBD4412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52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7DB77-C43D-2F54-73C0-341312F74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0B9FA-DE79-97D6-7B25-40A37A204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2DDF0-0BFA-588B-F755-C32847D5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DBF5C-3CFC-7380-2561-07EB1B41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A424-3D4F-B51F-ED07-6E8397C3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40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5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9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2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5288-7E73-D92B-8FE6-C1F2DD1A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B60C-6BC8-9879-7BC6-2A9EA6DE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F6F7-904B-4E62-1627-EF8FA401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8D9E3-7DAA-2C1C-B02A-D444CAEB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3E27E-A0A1-4948-FA9F-1CD19974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347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1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1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B1C7-01F9-8E6C-E575-B2CBEB25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775C-3487-99C6-DD7C-58F4D0B13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E3D9-B807-0769-A248-456B546E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01B9C-B90E-2FCB-F63C-B3ACBBF1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07FA9-0799-E704-F7B7-76E905DD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70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857-4F88-8B94-F240-BD8CEF4D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10B8-3C76-646B-4049-2BAC09094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A73C9-6B13-E102-E8AA-61F50EC4C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C7514-1B2F-0749-0607-4F9D8D0C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5056F-FBF5-59AC-D271-6C4F864A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695C7-4DE8-F0DA-DEB7-B1160A52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934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0015-72C7-0BE6-2D2F-171AC6C2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2FED3-6E29-4F93-AACD-ABA0AD3B1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7C1E1-55F8-FBDE-E632-9421C5341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5B7-3247-6777-885D-023210724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2797E-EBA1-F8DB-D0D1-2BDD8F8E0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B4786-26DB-4BC0-EBC7-C4E335A8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E90E2-616A-0AC3-5717-EF1E7156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575E1-BDE0-95D3-BF29-CD89B410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416B-14F4-2117-313F-C29D0375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E2A6D-8465-4CEC-CB08-010D874B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2DB68-6D34-E8A7-3596-EC1DC9C3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30354-59B6-B46D-395C-354F72AF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58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9F1CB-9EB4-725B-FFB2-435227A8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BC1C-0084-375D-22C4-B4E0EAC0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97392-5E48-9A76-0CEE-DE22329B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7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97A3-A12D-6CF0-4F98-BDB28C9B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6887-9F7B-F78C-69B4-E3EE3F6E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A6EB8-E120-872F-580F-0715354C6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5E695-1967-7462-F6F4-6CC0B1DB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BF0DC-1438-C522-0BFA-06E7E261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2E708-F346-C775-9D83-3A4ACE1F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76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6EC8-7403-ECF9-3FE5-335177AD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92B05-94C6-5069-01DC-121AF56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A288-C113-2C1C-F5F3-F7ADF30FB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56A96-E770-608F-2A64-630D332D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CBB7-9B1A-8FA0-A73D-57DEC4E7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7D7A3-ED17-452B-A873-D065F815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03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7C5FFC-39AF-E8EE-6D62-589E3209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58833-F78F-FEBD-FFAF-72CC61A59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495B-7F09-4589-3EE9-B54A51967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9E8B1-26F7-4688-AD50-25FE08489E6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5564-3406-B6F5-DF19-2A1F61C08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B0FDA-85E7-0258-384D-F6C1597A2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368F6C-D61E-4851-9888-7FE25BB28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99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65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9111D7-C51D-E6A8-51F5-D68B92B8D3DE}"/>
              </a:ext>
            </a:extLst>
          </p:cNvPr>
          <p:cNvSpPr txBox="1">
            <a:spLocks/>
          </p:cNvSpPr>
          <p:nvPr/>
        </p:nvSpPr>
        <p:spPr>
          <a:xfrm>
            <a:off x="1401462" y="1311525"/>
            <a:ext cx="9389076" cy="1431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Session Title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0227C-3D3D-FBEE-290C-C43D99FA3111}"/>
              </a:ext>
            </a:extLst>
          </p:cNvPr>
          <p:cNvSpPr txBox="1"/>
          <p:nvPr/>
        </p:nvSpPr>
        <p:spPr>
          <a:xfrm>
            <a:off x="1401462" y="3340818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NAME GOES HERE&gt;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EF7C9-35BD-935E-4468-E79F523E0C75}"/>
              </a:ext>
            </a:extLst>
          </p:cNvPr>
          <p:cNvSpPr txBox="1"/>
          <p:nvPr/>
        </p:nvSpPr>
        <p:spPr>
          <a:xfrm>
            <a:off x="1401462" y="3657258"/>
            <a:ext cx="253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ORG GOES HERE&gt;</a:t>
            </a:r>
          </a:p>
        </p:txBody>
      </p:sp>
    </p:spTree>
    <p:extLst>
      <p:ext uri="{BB962C8B-B14F-4D97-AF65-F5344CB8AC3E}">
        <p14:creationId xmlns:p14="http://schemas.microsoft.com/office/powerpoint/2010/main" val="6589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386FF1-08F8-72F6-C427-EF26CEF29493}"/>
              </a:ext>
            </a:extLst>
          </p:cNvPr>
          <p:cNvSpPr txBox="1"/>
          <p:nvPr/>
        </p:nvSpPr>
        <p:spPr>
          <a:xfrm>
            <a:off x="486480" y="540744"/>
            <a:ext cx="803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TITLE GOES HERE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FD4A2-40BF-3AC3-827B-8F4F9452E2FB}"/>
              </a:ext>
            </a:extLst>
          </p:cNvPr>
          <p:cNvSpPr txBox="1"/>
          <p:nvPr/>
        </p:nvSpPr>
        <p:spPr>
          <a:xfrm>
            <a:off x="486480" y="1213097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492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56656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64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3BFF"/>
      </a:accent1>
      <a:accent2>
        <a:srgbClr val="06492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bebaf924-86d0-47cd-bfc6-9065b28afe0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8" ma:contentTypeDescription="Create a new document." ma:contentTypeScope="" ma:versionID="a1f2c9b4ec0ec03c03094e85df64cfb1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030eba43759bb53f53fdf0eee70ddc98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CA8F38-0CB8-45FF-80A1-E548035CCF08}">
  <ds:schemaRefs>
    <ds:schemaRef ds:uri="http://schemas.microsoft.com/office/2006/metadata/properties"/>
    <ds:schemaRef ds:uri="http://schemas.microsoft.com/office/infopath/2007/PartnerControls"/>
    <ds:schemaRef ds:uri="8702683b-2f29-4b9e-9823-3aae14fa044d"/>
    <ds:schemaRef ds:uri="bebaf924-86d0-47cd-bfc6-9065b28afe08"/>
  </ds:schemaRefs>
</ds:datastoreItem>
</file>

<file path=customXml/itemProps2.xml><?xml version="1.0" encoding="utf-8"?>
<ds:datastoreItem xmlns:ds="http://schemas.openxmlformats.org/officeDocument/2006/customXml" ds:itemID="{3872F84A-1ABF-4BC3-BC06-A4089B1F41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E1D93-27D1-4036-98C0-40897B774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683b-2f29-4b9e-9823-3aae14fa044d"/>
    <ds:schemaRef ds:uri="bebaf924-86d0-47cd-bfc6-9065b28af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Brown</dc:creator>
  <cp:lastModifiedBy>Caitlin Brown</cp:lastModifiedBy>
  <cp:revision>1</cp:revision>
  <dcterms:created xsi:type="dcterms:W3CDTF">2024-10-08T05:06:07Z</dcterms:created>
  <dcterms:modified xsi:type="dcterms:W3CDTF">2024-10-08T05:19:13Z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  <property fmtid="{D5CDD505-2E9C-101B-9397-08002B2CF9AE}" pid="3" name="MediaServiceImageTags">
    <vt:lpwstr/>
  </property>
</Properties>
</file>