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0"/>
  </p:notesMasterIdLst>
  <p:sldIdLst>
    <p:sldId id="312" r:id="rId6"/>
    <p:sldId id="317" r:id="rId7"/>
    <p:sldId id="301" r:id="rId8"/>
    <p:sldId id="30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E07D5-90CE-47F6-ABDC-60B9BF7E2B7C}" v="1" dt="2024-10-08T05:19:24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Brown" userId="e5a29384-8769-408d-b717-ae8cda6a90d9" providerId="ADAL" clId="{319E07D5-90CE-47F6-ABDC-60B9BF7E2B7C}"/>
    <pc:docChg chg="undo custSel delSld modSld">
      <pc:chgData name="Caitlin Brown" userId="e5a29384-8769-408d-b717-ae8cda6a90d9" providerId="ADAL" clId="{319E07D5-90CE-47F6-ABDC-60B9BF7E2B7C}" dt="2024-10-08T05:20:03.374" v="87" actId="34135"/>
      <pc:docMkLst>
        <pc:docMk/>
      </pc:docMkLst>
      <pc:sldChg chg="del">
        <pc:chgData name="Caitlin Brown" userId="e5a29384-8769-408d-b717-ae8cda6a90d9" providerId="ADAL" clId="{319E07D5-90CE-47F6-ABDC-60B9BF7E2B7C}" dt="2024-10-08T05:19:21.547" v="0" actId="47"/>
        <pc:sldMkLst>
          <pc:docMk/>
          <pc:sldMk cId="3454902619" sldId="280"/>
        </pc:sldMkLst>
      </pc:sldChg>
      <pc:sldChg chg="addSp modSp mod">
        <pc:chgData name="Caitlin Brown" userId="e5a29384-8769-408d-b717-ae8cda6a90d9" providerId="ADAL" clId="{319E07D5-90CE-47F6-ABDC-60B9BF7E2B7C}" dt="2024-10-08T05:20:03.374" v="87" actId="34135"/>
        <pc:sldMkLst>
          <pc:docMk/>
          <pc:sldMk cId="3054898791" sldId="309"/>
        </pc:sldMkLst>
        <pc:spChg chg="add mod">
          <ac:chgData name="Caitlin Brown" userId="e5a29384-8769-408d-b717-ae8cda6a90d9" providerId="ADAL" clId="{319E07D5-90CE-47F6-ABDC-60B9BF7E2B7C}" dt="2024-10-08T05:20:03.374" v="87" actId="34135"/>
          <ac:spMkLst>
            <pc:docMk/>
            <pc:sldMk cId="3054898791" sldId="309"/>
            <ac:spMk id="2" creationId="{8C89CE72-44C7-74FC-8199-370518DBB433}"/>
          </ac:spMkLst>
        </pc:spChg>
        <pc:picChg chg="add mod">
          <ac:chgData name="Caitlin Brown" userId="e5a29384-8769-408d-b717-ae8cda6a90d9" providerId="ADAL" clId="{319E07D5-90CE-47F6-ABDC-60B9BF7E2B7C}" dt="2024-10-08T05:20:03.374" v="87" actId="34135"/>
          <ac:picMkLst>
            <pc:docMk/>
            <pc:sldMk cId="3054898791" sldId="309"/>
            <ac:picMk id="3" creationId="{B86CA75D-7ED2-C0D4-8097-5735708C0621}"/>
          </ac:picMkLst>
        </pc:picChg>
      </pc:sldChg>
      <pc:sldChg chg="del">
        <pc:chgData name="Caitlin Brown" userId="e5a29384-8769-408d-b717-ae8cda6a90d9" providerId="ADAL" clId="{319E07D5-90CE-47F6-ABDC-60B9BF7E2B7C}" dt="2024-10-08T05:19:21.547" v="0" actId="47"/>
        <pc:sldMkLst>
          <pc:docMk/>
          <pc:sldMk cId="2763448058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5696F-E57D-4460-8618-B0C1BB30B345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5C958-F3A1-4B6C-8F3B-72A781A4C9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818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5C958-F3A1-4B6C-8F3B-72A781A4C9B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77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9629-DECE-5E9D-9273-DA0E36483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C408D-4F6C-CB32-3BE7-61CBCF58A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16D85-504A-FD8E-77F2-0E27BF94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484-EAF1-4E2E-8BFF-43D220884C23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EA6D5-0459-8292-1774-DDF71687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C6DF3-AEFE-BEFD-EB95-283EB176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C686-C6E8-43EA-AAED-6B275AA125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508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496A-F217-8D58-294B-65CAD1C3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E2813-42DB-E277-93E9-E8B065D48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8589D-9D36-EC3F-A1F8-BF843A98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484-EAF1-4E2E-8BFF-43D220884C23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9F4CA-E2A1-D199-EC1E-7AA72DD5D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4C99E-A348-8BB9-4690-5B9B8761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C686-C6E8-43EA-AAED-6B275AA125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00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F8386C-EDEF-625E-0C18-DCAB7B8B3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B6D2F-028B-963F-7F8F-393C26288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C6EB-EB26-044C-B524-A6F31D84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484-EAF1-4E2E-8BFF-43D220884C23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A13FC-1654-BC3A-5CA2-B076F709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E00B5-2C24-CEEE-C6D0-96856A87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C686-C6E8-43EA-AAED-6B275AA125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483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5D65-B08E-A294-51DB-0585567A7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DC1B8-6B70-D9BE-519A-1EA61C529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106A6-FEDD-CEF9-4668-F2C292C7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F0E6F-6E38-58F5-0515-DCFA84F6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AA19-ED5F-40BF-9DD2-2852706E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15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449E-3D86-B84C-5DEC-6E0F35A8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5423C-5863-5B11-BC86-BBE21A0F5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4E70D-BD4A-22BD-A211-FE807DCA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955D3-A31C-9337-0468-5CC666E1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F8D0C-A9D7-3B21-9EED-BFA27184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E527-959B-160F-FB1D-9FF9C503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11C14-2821-2C66-2452-47FFCF0FB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8961B-8CE8-F527-E2C4-DE8E7CA6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B931-EACE-F83E-26F0-D64C2052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F7C1-B078-C206-42AA-0B187F3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57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0432-3980-305F-ED7C-59AA98CC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38A20-F61E-D561-DE09-F9576A1C9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1F222-9A1F-B81F-75ED-89B99F8E7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7CCD5-CB6C-E081-6037-4166B0FF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E972B-B462-A688-B154-82E32DBD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45933-F201-EC71-1DC5-38932C0D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01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6CD5-CEA6-FA36-76EB-9A79DFCD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37E2C-AA11-4AE4-7724-3F3A3731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E8288-79A5-78E9-6A07-317A4E36D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59801-1197-CD0E-0F2E-152AA2260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70E44-47B9-A26F-6ED6-D28B48B5A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BD357-2513-83D8-3727-0D3F11C9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78AAC-5ACD-B398-A0E9-640B55D2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CC2D0-4DBD-3228-0C7A-EE39CE0A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10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9F47-D25B-6FDE-0A3C-E3961232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17937-1403-78C1-FE67-69C03FDD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33E1A-4FCD-2146-13CF-DDABD514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1BC28-40E6-A4B4-3654-8BC78A35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05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93B10-D272-4F97-6FF2-5E65153B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EA36F-AE11-DE41-ACF5-E15B90E5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BC0AB-D1F4-446A-7FA4-564753AF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77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8987-F6D5-69E3-0D7C-C1937E8E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FED4-AD84-A829-79BB-8603976F2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61BE9-847E-3826-9FEB-143C678B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31959-A62D-6469-225B-9846932A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CF74B-0DD4-2F90-F25C-6221CD71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5AA71-4D5F-7C0C-F1B7-300415C8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4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DDF7D-B502-A370-6026-888ED6E4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E2566-A309-2265-EB49-C95E503A3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238B6-9655-74B1-9FDE-28835A38A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484-EAF1-4E2E-8BFF-43D220884C23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9ACA8-0042-F98B-F57F-782D075F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337EB-0A71-1225-FB54-326125DE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C686-C6E8-43EA-AAED-6B275AA125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2185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A0DE-8487-A9EC-7385-4FE695FD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EF707F-D019-B6C3-5928-6EA15D8A1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504E1-F17D-6CFC-0EEB-8C996543A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9BE3-2976-58AF-56E4-AF7D3AE0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7DAC9-E3F4-1AA7-807C-1BA27B89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F183C-BE59-D0FA-62D1-392BAC11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48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878C-56DC-093C-1D79-0FD3153E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14409-B9A0-3304-7ADC-027E3504D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D3C9-6CE3-26B3-51D2-17469DBC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DF736-9F62-6A7F-669A-63ADFAD6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A8B0B-FB8A-E15E-F59E-30089269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54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B4A1E-8ED4-4FBD-8C1B-4D0121E05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4FD4E-5818-A381-BDB9-5AFA738AD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44E68-8AE6-FD83-831B-C038DC3B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3FD60-AFCF-EB71-6162-3AFF6048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B3747-68D8-7A30-AD8B-98A96E84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5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4C18-C0DE-3134-9BED-FBD9EDDA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DC5F3-E5F8-9B4B-6BFD-9A4A95E0B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B9FCF-D8C5-ED01-2CB5-D11C1B54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484-EAF1-4E2E-8BFF-43D220884C23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BF293-FCEF-B892-7106-2FADEE65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8EBE0-05FE-F999-7084-342BD26E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C686-C6E8-43EA-AAED-6B275AA125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67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B3F0-5AB5-14A6-E9E6-112AFD84D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2E12F-5CD3-B464-7484-FF5FEB990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80B38-7DA6-7090-73BF-458204977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1F902-620C-1524-D011-0EB93EB6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484-EAF1-4E2E-8BFF-43D220884C23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CA26C-3BC4-EFE4-8516-69F150B3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E5FAD-9F4F-AF33-F694-DB5B953D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C686-C6E8-43EA-AAED-6B275AA125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592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7401-5B99-DA09-9479-3258F27ED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2EC95-59FF-1BD4-622D-FB0C1149A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1B403-495C-F90C-5A7E-5D99B4253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49A95-9DD2-0D50-E25F-B7D563C0B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EE89A1-B2AF-BC3F-CA9C-43E0D6697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5A21A5-4406-DE74-E2E9-C523775F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484-EAF1-4E2E-8BFF-43D220884C23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449AF-DE25-B96A-3791-0C00B472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1EE2F-FF72-F4B6-3C72-A7D8DA96F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C686-C6E8-43EA-AAED-6B275AA125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339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9AA19-A881-662D-5097-C610745B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C26BB9-E761-42FA-7A88-1EF5B19A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484-EAF1-4E2E-8BFF-43D220884C23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68105-801F-9D2B-44E6-F72DC9C2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DE088-6700-374E-EB99-E44D7655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C686-C6E8-43EA-AAED-6B275AA125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82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B90D73-6144-3B82-A6AA-062C896F4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484-EAF1-4E2E-8BFF-43D220884C23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0F95A6-1E45-FC21-BD20-5BCA718C5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D14CA-E3DB-E72F-B089-4D889685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C686-C6E8-43EA-AAED-6B275AA125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853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32FD4-6641-B3E2-22D6-984D3CFA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EA472-B2B3-82E2-7169-AADA54C0B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A87AD-E277-D333-6030-18E785672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C6C3F-A177-031F-A066-FF4D334C9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484-EAF1-4E2E-8BFF-43D220884C23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60A02-D1F4-F7A5-2BB4-032425E84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85697-3D07-9A4E-074C-C8C4269D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C686-C6E8-43EA-AAED-6B275AA125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521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14B0-61BB-91AE-1565-3B311ADB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B87E7F-1DB1-6FED-9D88-A28AEC239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D0B8D-2D22-080C-411F-A9A2C62F7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9ED6E-7C13-D871-7B89-C2DD18F6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7A484-EAF1-4E2E-8BFF-43D220884C23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FF92B-09B9-59E6-4780-1FFE36B6B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30653-9253-21D5-AAC5-7068B983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C686-C6E8-43EA-AAED-6B275AA125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04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A45290-9AE0-40BA-B512-753AE2F3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24003-E1CE-9CB9-B978-C145C56B8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83285-565F-EF70-293A-7BBD866B8E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97A484-EAF1-4E2E-8BFF-43D220884C23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024DF-451B-527A-50EA-05CC5AEA0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CDA83-4FC6-86B2-1ACA-1ADDA2CCB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F4C686-C6E8-43EA-AAED-6B275AA125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33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7AB1A-54FB-81F8-FBF7-F957BD02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79CE3-4F0F-65C3-8A69-2743C2461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4EE33-B42A-3FF2-8967-2FE33549E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34506-903D-7941-B614-5E0FA810667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8A4E-3BDA-8B0D-95F6-7A2BD05E2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17DC5-3605-0DD3-BF23-359F48879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5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350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9FEF08C-76FF-0B2C-4631-76157B3E382E}"/>
              </a:ext>
            </a:extLst>
          </p:cNvPr>
          <p:cNvSpPr txBox="1">
            <a:spLocks/>
          </p:cNvSpPr>
          <p:nvPr/>
        </p:nvSpPr>
        <p:spPr>
          <a:xfrm>
            <a:off x="1401462" y="1311525"/>
            <a:ext cx="9389076" cy="1431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Session Title 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Goes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D9078-3CC5-C814-32A4-9E6639B4230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01462" y="3026079"/>
            <a:ext cx="5366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MID-VALUE AND MAJOR DONORS, GRANTS AND PARTNERSHIPS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D28A2-12F9-CB3B-20C5-B11037C4E4F2}"/>
              </a:ext>
            </a:extLst>
          </p:cNvPr>
          <p:cNvSpPr txBox="1"/>
          <p:nvPr/>
        </p:nvSpPr>
        <p:spPr>
          <a:xfrm>
            <a:off x="1401462" y="3340818"/>
            <a:ext cx="2658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&lt;SPEAKER NAME GOES HERE&gt;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AA017-B90A-5DF7-29C2-D6AC564194A4}"/>
              </a:ext>
            </a:extLst>
          </p:cNvPr>
          <p:cNvSpPr txBox="1"/>
          <p:nvPr/>
        </p:nvSpPr>
        <p:spPr>
          <a:xfrm>
            <a:off x="1401462" y="3657258"/>
            <a:ext cx="2539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&lt;SPEAKER ORG GOES HERE&gt;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48424D-D9C4-2C55-9D71-EB585BA2504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22104" y="4807811"/>
            <a:ext cx="28916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Mid-Value and Major Donors, Grants and Partnerships Track</a:t>
            </a:r>
            <a:endParaRPr lang="en-US" sz="1400" b="1" dirty="0">
              <a:solidFill>
                <a:srgbClr val="010093"/>
              </a:solidFill>
              <a:latin typeface="Aptos" panose="020B00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Sponsored by</a:t>
            </a:r>
          </a:p>
        </p:txBody>
      </p:sp>
      <p:pic>
        <p:nvPicPr>
          <p:cNvPr id="4" name="Picture 3" descr="A blue and orange logo&#10;&#10;Description automatically generated">
            <a:extLst>
              <a:ext uri="{FF2B5EF4-FFF2-40B4-BE49-F238E27FC236}">
                <a16:creationId xmlns:a16="http://schemas.microsoft.com/office/drawing/2014/main" id="{329B8C2A-710E-FACF-C70C-4AA936A9CF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59" y="5636800"/>
            <a:ext cx="2235708" cy="76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5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CE93EF-4D33-4EE3-571F-8A9A66789CF0}"/>
              </a:ext>
            </a:extLst>
          </p:cNvPr>
          <p:cNvSpPr txBox="1"/>
          <p:nvPr/>
        </p:nvSpPr>
        <p:spPr>
          <a:xfrm>
            <a:off x="486480" y="540744"/>
            <a:ext cx="803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TITLE GOES HERE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FBAFA-D46F-A8CB-CED4-80DCF9EF56DB}"/>
              </a:ext>
            </a:extLst>
          </p:cNvPr>
          <p:cNvSpPr txBox="1"/>
          <p:nvPr/>
        </p:nvSpPr>
        <p:spPr>
          <a:xfrm>
            <a:off x="486480" y="1213097"/>
            <a:ext cx="8031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784215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89CE72-44C7-74FC-8199-370518DBB43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0044" y="5313899"/>
            <a:ext cx="2743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Mid-Value and Major Donors, Grants and Partnerships Track</a:t>
            </a:r>
            <a:endParaRPr lang="en-US" sz="1400" b="1" dirty="0">
              <a:solidFill>
                <a:srgbClr val="010093"/>
              </a:solidFill>
              <a:latin typeface="Aptos" panose="020B00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1009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Sponsored by</a:t>
            </a:r>
          </a:p>
        </p:txBody>
      </p:sp>
      <p:pic>
        <p:nvPicPr>
          <p:cNvPr id="3" name="Picture 2" descr="A blue and orange logo&#10;&#10;Description automatically generated">
            <a:extLst>
              <a:ext uri="{FF2B5EF4-FFF2-40B4-BE49-F238E27FC236}">
                <a16:creationId xmlns:a16="http://schemas.microsoft.com/office/drawing/2014/main" id="{B86CA75D-7ED2-C0D4-8097-5735708C062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37" y="6045121"/>
            <a:ext cx="2120958" cy="68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9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3BFF"/>
      </a:accent1>
      <a:accent2>
        <a:srgbClr val="06492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02683b-2f29-4b9e-9823-3aae14fa044d" xsi:nil="true"/>
    <lcf76f155ced4ddcb4097134ff3c332f xmlns="bebaf924-86d0-47cd-bfc6-9065b28afe0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45C9CA2585242B3B1D1B7A5F25ADF" ma:contentTypeVersion="18" ma:contentTypeDescription="Create a new document." ma:contentTypeScope="" ma:versionID="a1f2c9b4ec0ec03c03094e85df64cfb1">
  <xsd:schema xmlns:xsd="http://www.w3.org/2001/XMLSchema" xmlns:xs="http://www.w3.org/2001/XMLSchema" xmlns:p="http://schemas.microsoft.com/office/2006/metadata/properties" xmlns:ns2="8702683b-2f29-4b9e-9823-3aae14fa044d" xmlns:ns3="bebaf924-86d0-47cd-bfc6-9065b28afe08" targetNamespace="http://schemas.microsoft.com/office/2006/metadata/properties" ma:root="true" ma:fieldsID="030eba43759bb53f53fdf0eee70ddc98" ns2:_="" ns3:_="">
    <xsd:import namespace="8702683b-2f29-4b9e-9823-3aae14fa044d"/>
    <xsd:import namespace="bebaf924-86d0-47cd-bfc6-9065b28afe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2683b-2f29-4b9e-9823-3aae14fa04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dcfbdb-f875-489f-90db-7993ff057829}" ma:internalName="TaxCatchAll" ma:showField="CatchAllData" ma:web="8702683b-2f29-4b9e-9823-3aae14fa04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af924-86d0-47cd-bfc6-9065b28af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63f195-9f50-4f8a-b054-4910e534a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92AEE8-997A-4B6D-AD73-098A8FE49CF2}">
  <ds:schemaRefs>
    <ds:schemaRef ds:uri="http://schemas.microsoft.com/office/2006/metadata/properties"/>
    <ds:schemaRef ds:uri="http://schemas.microsoft.com/office/infopath/2007/PartnerControls"/>
    <ds:schemaRef ds:uri="8702683b-2f29-4b9e-9823-3aae14fa044d"/>
    <ds:schemaRef ds:uri="bebaf924-86d0-47cd-bfc6-9065b28afe08"/>
  </ds:schemaRefs>
</ds:datastoreItem>
</file>

<file path=customXml/itemProps2.xml><?xml version="1.0" encoding="utf-8"?>
<ds:datastoreItem xmlns:ds="http://schemas.openxmlformats.org/officeDocument/2006/customXml" ds:itemID="{F48F4ACA-2DCF-498E-9BBD-BF1C245980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3C197A-5D9E-40F4-A954-EC884904F2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2683b-2f29-4b9e-9823-3aae14fa044d"/>
    <ds:schemaRef ds:uri="bebaf924-86d0-47cd-bfc6-9065b28afe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53</Words>
  <Application>Microsoft Office PowerPoint</Application>
  <PresentationFormat>Widescreen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Brown</dc:creator>
  <cp:lastModifiedBy>Caitlin Brown</cp:lastModifiedBy>
  <cp:revision>1</cp:revision>
  <dcterms:created xsi:type="dcterms:W3CDTF">2024-10-08T04:16:21Z</dcterms:created>
  <dcterms:modified xsi:type="dcterms:W3CDTF">2024-10-08T05:20:04Z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0x0101006F545C9CA2585242B3B1D1B7A5F25ADF</vt:lpwstr>
  </property>
  <property fmtid="{D5CDD505-2E9C-101B-9397-08002B2CF9AE}" pid="3" name="MediaServiceImageTags">
    <vt:lpwstr/>
  </property>
</Properties>
</file>