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0"/>
  </p:notesMasterIdLst>
  <p:sldIdLst>
    <p:sldId id="289" r:id="rId6"/>
    <p:sldId id="319" r:id="rId7"/>
    <p:sldId id="302" r:id="rId8"/>
    <p:sldId id="31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00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3863A3-E94A-45B1-8719-FAF643AF7AB3}" v="3" dt="2024-12-16T01:51:30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itlin Brown" userId="e5a29384-8769-408d-b717-ae8cda6a90d9" providerId="ADAL" clId="{163863A3-E94A-45B1-8719-FAF643AF7AB3}"/>
    <pc:docChg chg="modSld">
      <pc:chgData name="Caitlin Brown" userId="e5a29384-8769-408d-b717-ae8cda6a90d9" providerId="ADAL" clId="{163863A3-E94A-45B1-8719-FAF643AF7AB3}" dt="2024-12-16T01:51:44.437" v="202" actId="34135"/>
      <pc:docMkLst>
        <pc:docMk/>
      </pc:docMkLst>
      <pc:sldChg chg="addSp modSp mod">
        <pc:chgData name="Caitlin Brown" userId="e5a29384-8769-408d-b717-ae8cda6a90d9" providerId="ADAL" clId="{163863A3-E94A-45B1-8719-FAF643AF7AB3}" dt="2024-12-16T01:51:44.437" v="202" actId="34135"/>
        <pc:sldMkLst>
          <pc:docMk/>
          <pc:sldMk cId="2407377369" sldId="310"/>
        </pc:sldMkLst>
        <pc:spChg chg="add mod">
          <ac:chgData name="Caitlin Brown" userId="e5a29384-8769-408d-b717-ae8cda6a90d9" providerId="ADAL" clId="{163863A3-E94A-45B1-8719-FAF643AF7AB3}" dt="2024-12-16T01:51:41.968" v="201" actId="34135"/>
          <ac:spMkLst>
            <pc:docMk/>
            <pc:sldMk cId="2407377369" sldId="310"/>
            <ac:spMk id="3" creationId="{F264DCD0-E15A-3458-C3C5-F8C23E9ACEC3}"/>
          </ac:spMkLst>
        </pc:spChg>
        <pc:picChg chg="add mod">
          <ac:chgData name="Caitlin Brown" userId="e5a29384-8769-408d-b717-ae8cda6a90d9" providerId="ADAL" clId="{163863A3-E94A-45B1-8719-FAF643AF7AB3}" dt="2024-12-16T01:51:44.437" v="202" actId="34135"/>
          <ac:picMkLst>
            <pc:docMk/>
            <pc:sldMk cId="2407377369" sldId="310"/>
            <ac:picMk id="2" creationId="{481520AF-FFAE-DF45-0268-8D7AFA282066}"/>
          </ac:picMkLst>
        </pc:picChg>
      </pc:sldChg>
      <pc:sldChg chg="addSp modSp mod">
        <pc:chgData name="Caitlin Brown" userId="e5a29384-8769-408d-b717-ae8cda6a90d9" providerId="ADAL" clId="{163863A3-E94A-45B1-8719-FAF643AF7AB3}" dt="2024-12-16T01:51:25.230" v="160" actId="34135"/>
        <pc:sldMkLst>
          <pc:docMk/>
          <pc:sldMk cId="3507149893" sldId="319"/>
        </pc:sldMkLst>
        <pc:spChg chg="add mod">
          <ac:chgData name="Caitlin Brown" userId="e5a29384-8769-408d-b717-ae8cda6a90d9" providerId="ADAL" clId="{163863A3-E94A-45B1-8719-FAF643AF7AB3}" dt="2024-12-16T01:51:25.230" v="160" actId="34135"/>
          <ac:spMkLst>
            <pc:docMk/>
            <pc:sldMk cId="3507149893" sldId="319"/>
            <ac:spMk id="4" creationId="{7ED3F1EB-452C-47F5-6481-7C40C4794EE6}"/>
          </ac:spMkLst>
        </pc:spChg>
        <pc:picChg chg="add mod">
          <ac:chgData name="Caitlin Brown" userId="e5a29384-8769-408d-b717-ae8cda6a90d9" providerId="ADAL" clId="{163863A3-E94A-45B1-8719-FAF643AF7AB3}" dt="2024-12-16T01:51:25.230" v="160" actId="34135"/>
          <ac:picMkLst>
            <pc:docMk/>
            <pc:sldMk cId="3507149893" sldId="319"/>
            <ac:picMk id="3" creationId="{180926AD-EF07-2DFC-E101-AE65882E1ED5}"/>
          </ac:picMkLst>
        </pc:picChg>
      </pc:sldChg>
    </pc:docChg>
  </pc:docChgLst>
  <pc:docChgLst>
    <pc:chgData name="Caitlin Brown" userId="e5a29384-8769-408d-b717-ae8cda6a90d9" providerId="ADAL" clId="{98644DB9-C984-4548-B166-F2D7556451F3}"/>
    <pc:docChg chg="delSld">
      <pc:chgData name="Caitlin Brown" userId="e5a29384-8769-408d-b717-ae8cda6a90d9" providerId="ADAL" clId="{98644DB9-C984-4548-B166-F2D7556451F3}" dt="2024-10-08T05:18:00.138" v="0" actId="47"/>
      <pc:docMkLst>
        <pc:docMk/>
      </pc:docMkLst>
      <pc:sldChg chg="del">
        <pc:chgData name="Caitlin Brown" userId="e5a29384-8769-408d-b717-ae8cda6a90d9" providerId="ADAL" clId="{98644DB9-C984-4548-B166-F2D7556451F3}" dt="2024-10-08T05:18:00.138" v="0" actId="47"/>
        <pc:sldMkLst>
          <pc:docMk/>
          <pc:sldMk cId="1782227119" sldId="293"/>
        </pc:sldMkLst>
      </pc:sldChg>
      <pc:sldChg chg="del">
        <pc:chgData name="Caitlin Brown" userId="e5a29384-8769-408d-b717-ae8cda6a90d9" providerId="ADAL" clId="{98644DB9-C984-4548-B166-F2D7556451F3}" dt="2024-10-08T05:18:00.138" v="0" actId="47"/>
        <pc:sldMkLst>
          <pc:docMk/>
          <pc:sldMk cId="2241403164" sldId="31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389D4-D4A3-4E66-A769-C8BCD49ACA5D}" type="datetimeFigureOut">
              <a:rPr lang="en-AU" smtClean="0"/>
              <a:t>16/12/2024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22065-C9C9-46D5-8989-7F24A020BF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9054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422065-C9C9-46D5-8989-7F24A020BF86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1114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420BD-8609-BBF7-75BD-F61B024F05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CDB752-2887-17E4-B59B-F5C9B2781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67610-CFE7-73E2-4540-6E192B81F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96B1-5692-4AFD-AEE8-C8726DA37647}" type="datetimeFigureOut">
              <a:rPr lang="en-AU" smtClean="0"/>
              <a:t>16/12/2024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84827-D9D2-549E-A05F-7809C8D3B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6BCB9-C1D7-3994-CC2F-8B72F61A6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1056-9295-49B6-8591-99DEC8A1F8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0652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B597E-DE06-B710-C5E5-C337FECA0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CF3E8D-B8A9-4117-4275-0CAC51F6D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3D350-8A95-6C15-E9D5-160305988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96B1-5692-4AFD-AEE8-C8726DA37647}" type="datetimeFigureOut">
              <a:rPr lang="en-AU" smtClean="0"/>
              <a:t>16/12/2024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49B7D-79FB-CBD5-424A-27377B6FD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9EC8C-F4A6-1249-BA88-8B1FCB865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1056-9295-49B6-8591-99DEC8A1F8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6966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90D7B0-8BD9-D113-CD49-12BB62E14B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4004D3-996B-A4B7-D72D-53D10FCB3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27806-1EDF-0DDD-1F73-1C0C00034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96B1-5692-4AFD-AEE8-C8726DA37647}" type="datetimeFigureOut">
              <a:rPr lang="en-AU" smtClean="0"/>
              <a:t>16/12/2024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0107B-9CD5-70DC-0334-3881D1FCA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1C97C-995B-EE6C-2404-7518CA5CC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1056-9295-49B6-8591-99DEC8A1F8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280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95D65-B08E-A294-51DB-0585567A7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1DC1B8-6B70-D9BE-519A-1EA61C5295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106A6-FEDD-CEF9-4668-F2C292C70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F0E6F-6E38-58F5-0515-DCFA84F64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CAA19-ED5F-40BF-9DD2-2852706EF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34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449E-3D86-B84C-5DEC-6E0F35A8D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5423C-5863-5B11-BC86-BBE21A0F5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14E70D-BD4A-22BD-A211-FE807DCA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955D3-A31C-9337-0468-5CC666E1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9F8D0C-A9D7-3B21-9EED-BFA27184A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21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0E527-959B-160F-FB1D-9FF9C503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11C14-2821-2C66-2452-47FFCF0FB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8961B-8CE8-F527-E2C4-DE8E7CA65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CB931-EACE-F83E-26F0-D64C2052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AF7C1-B078-C206-42AA-0B187F3D4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86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B0432-3980-305F-ED7C-59AA98CCD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38A20-F61E-D561-DE09-F9576A1C9D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1F222-9A1F-B81F-75ED-89B99F8E7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7CCD5-CB6C-E081-6037-4166B0FF3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E972B-B462-A688-B154-82E32DBD8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45933-F201-EC71-1DC5-38932C0D7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243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6CD5-CEA6-FA36-76EB-9A79DFCD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37E2C-AA11-4AE4-7724-3F3A37317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E8288-79A5-78E9-6A07-317A4E36D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A59801-1197-CD0E-0F2E-152AA2260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870E44-47B9-A26F-6ED6-D28B48B5A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EBD357-2513-83D8-3727-0D3F11C93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678AAC-5ACD-B398-A0E9-640B55D2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2CC2D0-4DBD-3228-0C7A-EE39CE0A9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9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79F47-D25B-6FDE-0A3C-E3961232A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17937-1403-78C1-FE67-69C03FDD7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233E1A-4FCD-2146-13CF-DDABD5149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1BC28-40E6-A4B4-3654-8BC78A35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373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793B10-D272-4F97-6FF2-5E65153BD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EEA36F-AE11-DE41-ACF5-E15B90E57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BC0AB-D1F4-446A-7FA4-564753AF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3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38987-F6D5-69E3-0D7C-C1937E8E8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4FED4-AD84-A829-79BB-8603976F2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61BE9-847E-3826-9FEB-143C678B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31959-A62D-6469-225B-9846932A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CF74B-0DD4-2F90-F25C-6221CD719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5AA71-4D5F-7C0C-F1B7-300415C80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88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C1A23-0975-D156-A4AE-2F8D6B2D1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C76EB-ACAA-F6F7-2FBC-B7D281A29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D2C16-C812-39CA-9C0D-41845436F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96B1-5692-4AFD-AEE8-C8726DA37647}" type="datetimeFigureOut">
              <a:rPr lang="en-AU" smtClean="0"/>
              <a:t>16/12/2024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70BAC-074E-389B-BA97-218CDA4D0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E80A2-A605-5D78-162D-A5BCCE584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1056-9295-49B6-8591-99DEC8A1F8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3397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EA0DE-8487-A9EC-7385-4FE695FD5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EF707F-D019-B6C3-5928-6EA15D8A1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504E1-F17D-6CFC-0EEB-8C996543A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E9BE3-2976-58AF-56E4-AF7D3AE01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7DAC9-E3F4-1AA7-807C-1BA27B890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F183C-BE59-D0FA-62D1-392BAC113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36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C878C-56DC-093C-1D79-0FD3153E8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D14409-B9A0-3304-7ADC-027E3504D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6D3C9-6CE3-26B3-51D2-17469DBCA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DF736-9F62-6A7F-669A-63ADFAD6E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A8B0B-FB8A-E15E-F59E-300892699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85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8B4A1E-8ED4-4FBD-8C1B-4D0121E056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34FD4E-5818-A381-BDB9-5AFA738AD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44E68-8AE6-FD83-831B-C038DC3BF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4506-903D-7941-B614-5E0FA81066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3FD60-AFCF-EB71-6162-3AFF6048D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B3747-68D8-7A30-AD8B-98A96E84F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19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F3361-2B7A-FA7C-5814-C3C9F7F0A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B50E4-D670-91CA-C7F4-729D50B14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E6066-08EB-461E-1424-5166A87D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96B1-5692-4AFD-AEE8-C8726DA37647}" type="datetimeFigureOut">
              <a:rPr lang="en-AU" smtClean="0"/>
              <a:t>16/12/2024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E230B-6527-7096-5C38-C7A694391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B9742-F5E8-89F9-6D5E-86C42A4A9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1056-9295-49B6-8591-99DEC8A1F8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5946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DE027-BB96-99EE-2ECB-92A30F45F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FE58C-BB31-EE69-1BBC-2159753F9A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B24B5-58FF-9D36-C767-11BDC4A6E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6D781-7154-4817-3390-935BCDA90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96B1-5692-4AFD-AEE8-C8726DA37647}" type="datetimeFigureOut">
              <a:rPr lang="en-AU" smtClean="0"/>
              <a:t>16/12/2024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283CE-C508-0E79-4BDE-A647D0D32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468AF-24D2-CAD0-933B-387B434FF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1056-9295-49B6-8591-99DEC8A1F8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9105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17C33-74AA-B45B-FF72-571356A4B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6ACB43-659D-8EC6-47CC-9A9DB2638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E23D26-B6D6-851E-7C7E-DDBEB9926E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FE5D64-D9A7-A522-3F42-461DB8A4C6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7E97FB-5C20-77BD-CE3C-913A17BF9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569B04-7F05-52BF-51FD-0A296951B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96B1-5692-4AFD-AEE8-C8726DA37647}" type="datetimeFigureOut">
              <a:rPr lang="en-AU" smtClean="0"/>
              <a:t>16/12/2024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F9770B-80F2-180F-70DF-1FAF70F19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6517A7-2A6A-6CDB-11BA-4B0C3D3C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1056-9295-49B6-8591-99DEC8A1F8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8874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CB630-6742-E40B-D270-57A3064B5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07B050-F4B6-E7BB-31C3-BCFC1B2FE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96B1-5692-4AFD-AEE8-C8726DA37647}" type="datetimeFigureOut">
              <a:rPr lang="en-AU" smtClean="0"/>
              <a:t>16/12/2024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1CDD56-8AB5-B8C7-0EA3-797B4CB5D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6E21E6-C5EF-2CB3-D212-CEAA7AEEA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1056-9295-49B6-8591-99DEC8A1F8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551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B4EA39-AF64-DBA0-6878-4DB4A6F55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96B1-5692-4AFD-AEE8-C8726DA37647}" type="datetimeFigureOut">
              <a:rPr lang="en-AU" smtClean="0"/>
              <a:t>16/12/2024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803C4A-F321-9866-62AC-40FD775B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9A475-0154-9B79-8815-3B5BDBF95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1056-9295-49B6-8591-99DEC8A1F8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017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CFD53-BCD1-B397-85C5-EAA16F1F2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09746-BD23-D054-A625-466C736EF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B9DD9B-1604-7FC5-A5EF-C60A4067B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E706CB-1947-5C09-3372-3CA8A6AB1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96B1-5692-4AFD-AEE8-C8726DA37647}" type="datetimeFigureOut">
              <a:rPr lang="en-AU" smtClean="0"/>
              <a:t>16/12/2024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3D7E4A-EADD-5BAA-16DB-D51766124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207BB0-6C98-555E-8DCB-5BFC5869D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1056-9295-49B6-8591-99DEC8A1F8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8291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3C833-4CC0-1BB6-3EE6-3FFE8B7FE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C9F9BE-F301-344E-0984-EF9C14C188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2D345-87BE-F724-7569-8F797F38D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A2DF3-5ADA-C9F4-C7AF-C6E3CDE35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96B1-5692-4AFD-AEE8-C8726DA37647}" type="datetimeFigureOut">
              <a:rPr lang="en-AU" smtClean="0"/>
              <a:t>16/12/2024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4487B2-B447-16DB-EB10-6A9B72D4E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573B01-7C18-A3C9-BA59-C84867898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21056-9295-49B6-8591-99DEC8A1F8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7205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621D22-32B0-1324-38E5-1638E880A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C9CBD-B98B-5806-4526-F800246A0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AE7C8-5528-EE83-A90A-D98CA00520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5796B1-5692-4AFD-AEE8-C8726DA37647}" type="datetimeFigureOut">
              <a:rPr lang="en-AU" smtClean="0"/>
              <a:t>16/12/2024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7E427-D329-3BA3-4A04-CAF3A98519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776F79-CFC9-CE26-1BFD-5325FF4607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521056-9295-49B6-8591-99DEC8A1F8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051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47AB1A-54FB-81F8-FBF7-F957BD028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779CE3-4F0F-65C3-8A69-2743C2461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4EE33-B42A-3FF2-8967-2FE33549EE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34506-903D-7941-B614-5E0FA810667D}" type="datetimeFigureOut">
              <a:rPr lang="en-US" smtClean="0"/>
              <a:t>12/16/2024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68A4E-3BDA-8B0D-95F6-7A2BD05E28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17DC5-3605-0DD3-BF23-359F48879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21791-20F8-214F-9460-3B5A720E0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65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9810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DF462DA-8464-8708-A74B-3ACE56A9A2E7}"/>
              </a:ext>
            </a:extLst>
          </p:cNvPr>
          <p:cNvSpPr txBox="1">
            <a:spLocks/>
          </p:cNvSpPr>
          <p:nvPr/>
        </p:nvSpPr>
        <p:spPr>
          <a:xfrm>
            <a:off x="1401462" y="1311525"/>
            <a:ext cx="9389076" cy="14312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A30015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Session Title </a:t>
            </a:r>
            <a:b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A30015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</a:b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A30015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Goes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3325CF-7459-B4A1-F10D-ADEA2BEF0FC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01462" y="3026079"/>
            <a:ext cx="4082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30015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COMMUNITY IMPACT: CAMPAIGNS AND EVENTS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97D25C-1442-4F11-A403-975191140C47}"/>
              </a:ext>
            </a:extLst>
          </p:cNvPr>
          <p:cNvSpPr txBox="1"/>
          <p:nvPr/>
        </p:nvSpPr>
        <p:spPr>
          <a:xfrm>
            <a:off x="1401462" y="3340818"/>
            <a:ext cx="26581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30015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&lt;SPEAKER NAME GOES HERE&gt;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9FF8A-10A0-D1EC-2B33-740A47C19613}"/>
              </a:ext>
            </a:extLst>
          </p:cNvPr>
          <p:cNvSpPr txBox="1"/>
          <p:nvPr/>
        </p:nvSpPr>
        <p:spPr>
          <a:xfrm>
            <a:off x="1401462" y="3657258"/>
            <a:ext cx="25396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30015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&lt;SPEAKER ORG GOES HERE&gt;</a:t>
            </a:r>
          </a:p>
        </p:txBody>
      </p:sp>
      <p:pic>
        <p:nvPicPr>
          <p:cNvPr id="3" name="Picture 2" descr="A logo for a company&#10;&#10;Description automatically generated">
            <a:extLst>
              <a:ext uri="{FF2B5EF4-FFF2-40B4-BE49-F238E27FC236}">
                <a16:creationId xmlns:a16="http://schemas.microsoft.com/office/drawing/2014/main" id="{180926AD-EF07-2DFC-E101-AE65882E1E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207" y="5978108"/>
            <a:ext cx="1944067" cy="7131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D3F1EB-452C-47F5-6481-7C40C4794EE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347049" y="5239444"/>
            <a:ext cx="24959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30015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Community Impact: Campaigns &amp; </a:t>
            </a:r>
            <a:r>
              <a:rPr lang="en-US" sz="1400" b="1" dirty="0">
                <a:solidFill>
                  <a:srgbClr val="A30015"/>
                </a:solidFill>
                <a:latin typeface="Aptos" panose="020B0004020202020204" pitchFamily="34" charset="0"/>
              </a:rPr>
              <a:t>Events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30015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Track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A30015"/>
                </a:solidFill>
                <a:latin typeface="Aptos" panose="020B0004020202020204" pitchFamily="34" charset="0"/>
              </a:rPr>
              <a:t>Sponsored by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A30015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149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6D975E8-3DD3-48F4-427F-1896A5486D97}"/>
              </a:ext>
            </a:extLst>
          </p:cNvPr>
          <p:cNvSpPr txBox="1"/>
          <p:nvPr/>
        </p:nvSpPr>
        <p:spPr>
          <a:xfrm>
            <a:off x="486480" y="540744"/>
            <a:ext cx="8031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30015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TITLE GOES HERE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004322-A9EB-D6D6-2568-DDFAB4FA533B}"/>
              </a:ext>
            </a:extLst>
          </p:cNvPr>
          <p:cNvSpPr txBox="1"/>
          <p:nvPr/>
        </p:nvSpPr>
        <p:spPr>
          <a:xfrm>
            <a:off x="486480" y="1213097"/>
            <a:ext cx="8031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A30015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Body copy</a:t>
            </a:r>
          </a:p>
        </p:txBody>
      </p:sp>
    </p:spTree>
    <p:extLst>
      <p:ext uri="{BB962C8B-B14F-4D97-AF65-F5344CB8AC3E}">
        <p14:creationId xmlns:p14="http://schemas.microsoft.com/office/powerpoint/2010/main" val="3408204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ogo for a company&#10;&#10;Description automatically generated">
            <a:extLst>
              <a:ext uri="{FF2B5EF4-FFF2-40B4-BE49-F238E27FC236}">
                <a16:creationId xmlns:a16="http://schemas.microsoft.com/office/drawing/2014/main" id="{481520AF-FFAE-DF45-0268-8D7AFA28206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508" y="6087377"/>
            <a:ext cx="1944067" cy="7131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64DCD0-E15A-3458-C3C5-F8C23E9ACEC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640350" y="5348713"/>
            <a:ext cx="24959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30015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Community Impact: Campaigns &amp; </a:t>
            </a:r>
            <a:r>
              <a:rPr lang="en-US" sz="1400" b="1" dirty="0">
                <a:solidFill>
                  <a:srgbClr val="A30015"/>
                </a:solidFill>
                <a:latin typeface="Aptos" panose="020B0004020202020204" pitchFamily="34" charset="0"/>
              </a:rPr>
              <a:t>Events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A30015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Track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A30015"/>
                </a:solidFill>
                <a:latin typeface="Aptos" panose="020B0004020202020204" pitchFamily="34" charset="0"/>
              </a:rPr>
              <a:t>Sponsored by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A30015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377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C3BFF"/>
      </a:accent1>
      <a:accent2>
        <a:srgbClr val="064924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702683b-2f29-4b9e-9823-3aae14fa044d" xsi:nil="true"/>
    <lcf76f155ced4ddcb4097134ff3c332f xmlns="bebaf924-86d0-47cd-bfc6-9065b28afe0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545C9CA2585242B3B1D1B7A5F25ADF" ma:contentTypeVersion="18" ma:contentTypeDescription="Create a new document." ma:contentTypeScope="" ma:versionID="a1f2c9b4ec0ec03c03094e85df64cfb1">
  <xsd:schema xmlns:xsd="http://www.w3.org/2001/XMLSchema" xmlns:xs="http://www.w3.org/2001/XMLSchema" xmlns:p="http://schemas.microsoft.com/office/2006/metadata/properties" xmlns:ns2="8702683b-2f29-4b9e-9823-3aae14fa044d" xmlns:ns3="bebaf924-86d0-47cd-bfc6-9065b28afe08" targetNamespace="http://schemas.microsoft.com/office/2006/metadata/properties" ma:root="true" ma:fieldsID="030eba43759bb53f53fdf0eee70ddc98" ns2:_="" ns3:_="">
    <xsd:import namespace="8702683b-2f29-4b9e-9823-3aae14fa044d"/>
    <xsd:import namespace="bebaf924-86d0-47cd-bfc6-9065b28afe0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02683b-2f29-4b9e-9823-3aae14fa044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edcfbdb-f875-489f-90db-7993ff057829}" ma:internalName="TaxCatchAll" ma:showField="CatchAllData" ma:web="8702683b-2f29-4b9e-9823-3aae14fa04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baf924-86d0-47cd-bfc6-9065b28afe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363f195-9f50-4f8a-b054-4910e534a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9450DA-7462-4465-B174-906007C85F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BA3C95-DCCC-4206-9ECA-6BFDDDAFBED1}">
  <ds:schemaRefs>
    <ds:schemaRef ds:uri="http://schemas.microsoft.com/office/2006/metadata/properties"/>
    <ds:schemaRef ds:uri="http://schemas.microsoft.com/office/infopath/2007/PartnerControls"/>
    <ds:schemaRef ds:uri="8702683b-2f29-4b9e-9823-3aae14fa044d"/>
    <ds:schemaRef ds:uri="bebaf924-86d0-47cd-bfc6-9065b28afe08"/>
  </ds:schemaRefs>
</ds:datastoreItem>
</file>

<file path=customXml/itemProps3.xml><?xml version="1.0" encoding="utf-8"?>
<ds:datastoreItem xmlns:ds="http://schemas.openxmlformats.org/officeDocument/2006/customXml" ds:itemID="{17D022D6-6F52-4EA2-B0E1-32C11AA1AB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02683b-2f29-4b9e-9823-3aae14fa044d"/>
    <ds:schemaRef ds:uri="bebaf924-86d0-47cd-bfc6-9065b28afe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47</Words>
  <Application>Microsoft Office PowerPoint</Application>
  <PresentationFormat>Widescreen</PresentationFormat>
  <Paragraphs>11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Caitlin Brown</dc:creator>
  <cp:lastModifiedBy>Caitlin Brown</cp:lastModifiedBy>
  <cp:revision>1</cp:revision>
  <dcterms:created xsi:type="dcterms:W3CDTF">2024-10-08T04:29:11Z</dcterms:created>
  <dcterms:modified xsi:type="dcterms:W3CDTF">2024-12-16T01:51:47Z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0x0101006F545C9CA2585242B3B1D1B7A5F25ADF</vt:lpwstr>
  </property>
  <property fmtid="{D5CDD505-2E9C-101B-9397-08002B2CF9AE}" pid="3" name="MediaServiceImageTags">
    <vt:lpwstr/>
  </property>
</Properties>
</file>