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9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83" d="100"/>
          <a:sy n="83" d="100"/>
        </p:scale>
        <p:origin x="102"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itlin Brown" userId="e5a29384-8769-408d-b717-ae8cda6a90d9" providerId="ADAL" clId="{92F041AF-01D4-45FA-BE66-58A45C74C6DD}"/>
    <pc:docChg chg="modSld">
      <pc:chgData name="Caitlin Brown" userId="e5a29384-8769-408d-b717-ae8cda6a90d9" providerId="ADAL" clId="{92F041AF-01D4-45FA-BE66-58A45C74C6DD}" dt="2025-02-06T02:30:42.007" v="51" actId="20577"/>
      <pc:docMkLst>
        <pc:docMk/>
      </pc:docMkLst>
      <pc:sldChg chg="modSp mod">
        <pc:chgData name="Caitlin Brown" userId="e5a29384-8769-408d-b717-ae8cda6a90d9" providerId="ADAL" clId="{92F041AF-01D4-45FA-BE66-58A45C74C6DD}" dt="2025-02-06T02:30:42.007" v="51" actId="20577"/>
        <pc:sldMkLst>
          <pc:docMk/>
          <pc:sldMk cId="2488464466" sldId="291"/>
        </pc:sldMkLst>
        <pc:spChg chg="mod">
          <ac:chgData name="Caitlin Brown" userId="e5a29384-8769-408d-b717-ae8cda6a90d9" providerId="ADAL" clId="{92F041AF-01D4-45FA-BE66-58A45C74C6DD}" dt="2025-02-06T02:30:42.007" v="51" actId="20577"/>
          <ac:spMkLst>
            <pc:docMk/>
            <pc:sldMk cId="2488464466" sldId="291"/>
            <ac:spMk id="2" creationId="{B0033B3A-C6AD-EE2D-02AE-16F1B1E146BB}"/>
          </ac:spMkLst>
        </pc:spChg>
        <pc:spChg chg="mod">
          <ac:chgData name="Caitlin Brown" userId="e5a29384-8769-408d-b717-ae8cda6a90d9" providerId="ADAL" clId="{92F041AF-01D4-45FA-BE66-58A45C74C6DD}" dt="2025-01-28T02:52:11.991" v="0" actId="34135"/>
          <ac:spMkLst>
            <pc:docMk/>
            <pc:sldMk cId="2488464466" sldId="291"/>
            <ac:spMk id="25" creationId="{E29A5DF1-2885-3202-6028-679E7F93984C}"/>
          </ac:spMkLst>
        </pc:spChg>
        <pc:picChg chg="mod">
          <ac:chgData name="Caitlin Brown" userId="e5a29384-8769-408d-b717-ae8cda6a90d9" providerId="ADAL" clId="{92F041AF-01D4-45FA-BE66-58A45C74C6DD}" dt="2025-01-28T02:52:16.284" v="2" actId="34135"/>
          <ac:picMkLst>
            <pc:docMk/>
            <pc:sldMk cId="2488464466" sldId="291"/>
            <ac:picMk id="18" creationId="{B0FE5DEA-ED95-5135-B2F5-E89267E7BA3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01699-93E0-C804-64FC-25284B467A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156BD3B2-D2E4-E89A-2ABE-D14866B913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F082A1B7-D2F8-2AB7-FBD1-AED82017F74D}"/>
              </a:ext>
            </a:extLst>
          </p:cNvPr>
          <p:cNvSpPr>
            <a:spLocks noGrp="1"/>
          </p:cNvSpPr>
          <p:nvPr>
            <p:ph type="dt" sz="half" idx="10"/>
          </p:nvPr>
        </p:nvSpPr>
        <p:spPr/>
        <p:txBody>
          <a:bodyPr/>
          <a:lstStyle/>
          <a:p>
            <a:fld id="{D6417E8D-41DA-4310-B000-B7A15BDE124A}" type="datetimeFigureOut">
              <a:rPr lang="en-AU" smtClean="0"/>
              <a:t>6/02/2025</a:t>
            </a:fld>
            <a:endParaRPr lang="en-AU"/>
          </a:p>
        </p:txBody>
      </p:sp>
      <p:sp>
        <p:nvSpPr>
          <p:cNvPr id="5" name="Footer Placeholder 4">
            <a:extLst>
              <a:ext uri="{FF2B5EF4-FFF2-40B4-BE49-F238E27FC236}">
                <a16:creationId xmlns:a16="http://schemas.microsoft.com/office/drawing/2014/main" id="{D0AD37F5-655C-D2D1-91FB-8973C74D8CE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5EBB077-5CA3-2745-74BB-AE63ADCDAC5F}"/>
              </a:ext>
            </a:extLst>
          </p:cNvPr>
          <p:cNvSpPr>
            <a:spLocks noGrp="1"/>
          </p:cNvSpPr>
          <p:nvPr>
            <p:ph type="sldNum" sz="quarter" idx="12"/>
          </p:nvPr>
        </p:nvSpPr>
        <p:spPr/>
        <p:txBody>
          <a:bodyPr/>
          <a:lstStyle/>
          <a:p>
            <a:fld id="{DE688F41-50D4-42EB-A3B9-C545EFA45964}" type="slidenum">
              <a:rPr lang="en-AU" smtClean="0"/>
              <a:t>‹#›</a:t>
            </a:fld>
            <a:endParaRPr lang="en-AU"/>
          </a:p>
        </p:txBody>
      </p:sp>
    </p:spTree>
    <p:extLst>
      <p:ext uri="{BB962C8B-B14F-4D97-AF65-F5344CB8AC3E}">
        <p14:creationId xmlns:p14="http://schemas.microsoft.com/office/powerpoint/2010/main" val="1876401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9D0FC-1975-2190-BCF0-6FCEF6F79C1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306221DF-D9EC-98F4-E093-60B150F6D0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3DE798C-6A85-3D9F-C3DB-9837A5D400CB}"/>
              </a:ext>
            </a:extLst>
          </p:cNvPr>
          <p:cNvSpPr>
            <a:spLocks noGrp="1"/>
          </p:cNvSpPr>
          <p:nvPr>
            <p:ph type="dt" sz="half" idx="10"/>
          </p:nvPr>
        </p:nvSpPr>
        <p:spPr/>
        <p:txBody>
          <a:bodyPr/>
          <a:lstStyle/>
          <a:p>
            <a:fld id="{D6417E8D-41DA-4310-B000-B7A15BDE124A}" type="datetimeFigureOut">
              <a:rPr lang="en-AU" smtClean="0"/>
              <a:t>6/02/2025</a:t>
            </a:fld>
            <a:endParaRPr lang="en-AU"/>
          </a:p>
        </p:txBody>
      </p:sp>
      <p:sp>
        <p:nvSpPr>
          <p:cNvPr id="5" name="Footer Placeholder 4">
            <a:extLst>
              <a:ext uri="{FF2B5EF4-FFF2-40B4-BE49-F238E27FC236}">
                <a16:creationId xmlns:a16="http://schemas.microsoft.com/office/drawing/2014/main" id="{9CF095A2-1E4F-A642-DE37-079E8CA83D6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F5BDC48-F0C1-234C-511D-F679796F3A50}"/>
              </a:ext>
            </a:extLst>
          </p:cNvPr>
          <p:cNvSpPr>
            <a:spLocks noGrp="1"/>
          </p:cNvSpPr>
          <p:nvPr>
            <p:ph type="sldNum" sz="quarter" idx="12"/>
          </p:nvPr>
        </p:nvSpPr>
        <p:spPr/>
        <p:txBody>
          <a:bodyPr/>
          <a:lstStyle/>
          <a:p>
            <a:fld id="{DE688F41-50D4-42EB-A3B9-C545EFA45964}" type="slidenum">
              <a:rPr lang="en-AU" smtClean="0"/>
              <a:t>‹#›</a:t>
            </a:fld>
            <a:endParaRPr lang="en-AU"/>
          </a:p>
        </p:txBody>
      </p:sp>
    </p:spTree>
    <p:extLst>
      <p:ext uri="{BB962C8B-B14F-4D97-AF65-F5344CB8AC3E}">
        <p14:creationId xmlns:p14="http://schemas.microsoft.com/office/powerpoint/2010/main" val="36026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A5AD42-DC51-48A3-5494-1F378DCD4C9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6BD62DC-DC78-8E7D-C1DD-9B812BCF94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9403146-6C25-C6D3-6C57-F92D429F23FE}"/>
              </a:ext>
            </a:extLst>
          </p:cNvPr>
          <p:cNvSpPr>
            <a:spLocks noGrp="1"/>
          </p:cNvSpPr>
          <p:nvPr>
            <p:ph type="dt" sz="half" idx="10"/>
          </p:nvPr>
        </p:nvSpPr>
        <p:spPr/>
        <p:txBody>
          <a:bodyPr/>
          <a:lstStyle/>
          <a:p>
            <a:fld id="{D6417E8D-41DA-4310-B000-B7A15BDE124A}" type="datetimeFigureOut">
              <a:rPr lang="en-AU" smtClean="0"/>
              <a:t>6/02/2025</a:t>
            </a:fld>
            <a:endParaRPr lang="en-AU"/>
          </a:p>
        </p:txBody>
      </p:sp>
      <p:sp>
        <p:nvSpPr>
          <p:cNvPr id="5" name="Footer Placeholder 4">
            <a:extLst>
              <a:ext uri="{FF2B5EF4-FFF2-40B4-BE49-F238E27FC236}">
                <a16:creationId xmlns:a16="http://schemas.microsoft.com/office/drawing/2014/main" id="{6871F486-E40C-22BA-BDF2-9FDDDAECE6A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474B17B-04BD-2E95-219F-4DF973E197E7}"/>
              </a:ext>
            </a:extLst>
          </p:cNvPr>
          <p:cNvSpPr>
            <a:spLocks noGrp="1"/>
          </p:cNvSpPr>
          <p:nvPr>
            <p:ph type="sldNum" sz="quarter" idx="12"/>
          </p:nvPr>
        </p:nvSpPr>
        <p:spPr/>
        <p:txBody>
          <a:bodyPr/>
          <a:lstStyle/>
          <a:p>
            <a:fld id="{DE688F41-50D4-42EB-A3B9-C545EFA45964}" type="slidenum">
              <a:rPr lang="en-AU" smtClean="0"/>
              <a:t>‹#›</a:t>
            </a:fld>
            <a:endParaRPr lang="en-AU"/>
          </a:p>
        </p:txBody>
      </p:sp>
    </p:spTree>
    <p:extLst>
      <p:ext uri="{BB962C8B-B14F-4D97-AF65-F5344CB8AC3E}">
        <p14:creationId xmlns:p14="http://schemas.microsoft.com/office/powerpoint/2010/main" val="3788782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A05E3-2D17-55A4-B2C2-C9D9F0E85C5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E4DA0C66-4C05-44A1-F63C-05D5DEDB50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40A0393-8D55-16AB-29E5-EA68BACF804B}"/>
              </a:ext>
            </a:extLst>
          </p:cNvPr>
          <p:cNvSpPr>
            <a:spLocks noGrp="1"/>
          </p:cNvSpPr>
          <p:nvPr>
            <p:ph type="dt" sz="half" idx="10"/>
          </p:nvPr>
        </p:nvSpPr>
        <p:spPr/>
        <p:txBody>
          <a:bodyPr/>
          <a:lstStyle/>
          <a:p>
            <a:fld id="{D6417E8D-41DA-4310-B000-B7A15BDE124A}" type="datetimeFigureOut">
              <a:rPr lang="en-AU" smtClean="0"/>
              <a:t>6/02/2025</a:t>
            </a:fld>
            <a:endParaRPr lang="en-AU"/>
          </a:p>
        </p:txBody>
      </p:sp>
      <p:sp>
        <p:nvSpPr>
          <p:cNvPr id="5" name="Footer Placeholder 4">
            <a:extLst>
              <a:ext uri="{FF2B5EF4-FFF2-40B4-BE49-F238E27FC236}">
                <a16:creationId xmlns:a16="http://schemas.microsoft.com/office/drawing/2014/main" id="{50F6FDF0-AAFC-AD66-39EB-FD99C635944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D093ACA-8A73-5083-E52B-BD95D5B3016E}"/>
              </a:ext>
            </a:extLst>
          </p:cNvPr>
          <p:cNvSpPr>
            <a:spLocks noGrp="1"/>
          </p:cNvSpPr>
          <p:nvPr>
            <p:ph type="sldNum" sz="quarter" idx="12"/>
          </p:nvPr>
        </p:nvSpPr>
        <p:spPr/>
        <p:txBody>
          <a:bodyPr/>
          <a:lstStyle/>
          <a:p>
            <a:fld id="{DE688F41-50D4-42EB-A3B9-C545EFA45964}" type="slidenum">
              <a:rPr lang="en-AU" smtClean="0"/>
              <a:t>‹#›</a:t>
            </a:fld>
            <a:endParaRPr lang="en-AU"/>
          </a:p>
        </p:txBody>
      </p:sp>
    </p:spTree>
    <p:extLst>
      <p:ext uri="{BB962C8B-B14F-4D97-AF65-F5344CB8AC3E}">
        <p14:creationId xmlns:p14="http://schemas.microsoft.com/office/powerpoint/2010/main" val="3602532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FE2E3-9692-344D-6290-8820119B6D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D4B0C874-EE4F-87D4-EB56-77B06711B3B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C13797-B6C6-1AD7-4382-2DD56D6270A1}"/>
              </a:ext>
            </a:extLst>
          </p:cNvPr>
          <p:cNvSpPr>
            <a:spLocks noGrp="1"/>
          </p:cNvSpPr>
          <p:nvPr>
            <p:ph type="dt" sz="half" idx="10"/>
          </p:nvPr>
        </p:nvSpPr>
        <p:spPr/>
        <p:txBody>
          <a:bodyPr/>
          <a:lstStyle/>
          <a:p>
            <a:fld id="{D6417E8D-41DA-4310-B000-B7A15BDE124A}" type="datetimeFigureOut">
              <a:rPr lang="en-AU" smtClean="0"/>
              <a:t>6/02/2025</a:t>
            </a:fld>
            <a:endParaRPr lang="en-AU"/>
          </a:p>
        </p:txBody>
      </p:sp>
      <p:sp>
        <p:nvSpPr>
          <p:cNvPr id="5" name="Footer Placeholder 4">
            <a:extLst>
              <a:ext uri="{FF2B5EF4-FFF2-40B4-BE49-F238E27FC236}">
                <a16:creationId xmlns:a16="http://schemas.microsoft.com/office/drawing/2014/main" id="{D632E00B-77C3-5478-D153-DB579EE0A32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547D663-D5AA-BCBE-0CBC-35DD2DCFE0D9}"/>
              </a:ext>
            </a:extLst>
          </p:cNvPr>
          <p:cNvSpPr>
            <a:spLocks noGrp="1"/>
          </p:cNvSpPr>
          <p:nvPr>
            <p:ph type="sldNum" sz="quarter" idx="12"/>
          </p:nvPr>
        </p:nvSpPr>
        <p:spPr/>
        <p:txBody>
          <a:bodyPr/>
          <a:lstStyle/>
          <a:p>
            <a:fld id="{DE688F41-50D4-42EB-A3B9-C545EFA45964}" type="slidenum">
              <a:rPr lang="en-AU" smtClean="0"/>
              <a:t>‹#›</a:t>
            </a:fld>
            <a:endParaRPr lang="en-AU"/>
          </a:p>
        </p:txBody>
      </p:sp>
    </p:spTree>
    <p:extLst>
      <p:ext uri="{BB962C8B-B14F-4D97-AF65-F5344CB8AC3E}">
        <p14:creationId xmlns:p14="http://schemas.microsoft.com/office/powerpoint/2010/main" val="1977608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654D4-2015-C276-5744-B8F30C7BAFB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B64E0B30-606A-B4AD-DC52-93996E0F68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D25DAE37-FE24-D59A-81BD-D5ED679001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393A7C30-565B-4D34-6E9F-20BAA5094E96}"/>
              </a:ext>
            </a:extLst>
          </p:cNvPr>
          <p:cNvSpPr>
            <a:spLocks noGrp="1"/>
          </p:cNvSpPr>
          <p:nvPr>
            <p:ph type="dt" sz="half" idx="10"/>
          </p:nvPr>
        </p:nvSpPr>
        <p:spPr/>
        <p:txBody>
          <a:bodyPr/>
          <a:lstStyle/>
          <a:p>
            <a:fld id="{D6417E8D-41DA-4310-B000-B7A15BDE124A}" type="datetimeFigureOut">
              <a:rPr lang="en-AU" smtClean="0"/>
              <a:t>6/02/2025</a:t>
            </a:fld>
            <a:endParaRPr lang="en-AU"/>
          </a:p>
        </p:txBody>
      </p:sp>
      <p:sp>
        <p:nvSpPr>
          <p:cNvPr id="6" name="Footer Placeholder 5">
            <a:extLst>
              <a:ext uri="{FF2B5EF4-FFF2-40B4-BE49-F238E27FC236}">
                <a16:creationId xmlns:a16="http://schemas.microsoft.com/office/drawing/2014/main" id="{9B165D33-5E0F-7A14-B46C-CFB09E2986C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F2D214F-DBD0-6451-9096-44F4344064BC}"/>
              </a:ext>
            </a:extLst>
          </p:cNvPr>
          <p:cNvSpPr>
            <a:spLocks noGrp="1"/>
          </p:cNvSpPr>
          <p:nvPr>
            <p:ph type="sldNum" sz="quarter" idx="12"/>
          </p:nvPr>
        </p:nvSpPr>
        <p:spPr/>
        <p:txBody>
          <a:bodyPr/>
          <a:lstStyle/>
          <a:p>
            <a:fld id="{DE688F41-50D4-42EB-A3B9-C545EFA45964}" type="slidenum">
              <a:rPr lang="en-AU" smtClean="0"/>
              <a:t>‹#›</a:t>
            </a:fld>
            <a:endParaRPr lang="en-AU"/>
          </a:p>
        </p:txBody>
      </p:sp>
    </p:spTree>
    <p:extLst>
      <p:ext uri="{BB962C8B-B14F-4D97-AF65-F5344CB8AC3E}">
        <p14:creationId xmlns:p14="http://schemas.microsoft.com/office/powerpoint/2010/main" val="782060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47A86-FE26-F430-D605-A60B282D21C7}"/>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8C1E51C-ADED-F19B-686D-2422D912A3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C9B91-88E4-BD19-DDFE-20344678CA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F440068E-00B9-44DA-2C0D-15304DDC54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57DCC5-30C4-DE53-85A2-8157AF7406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CB009CCA-0C17-6888-32AB-3DB53DAB4A9F}"/>
              </a:ext>
            </a:extLst>
          </p:cNvPr>
          <p:cNvSpPr>
            <a:spLocks noGrp="1"/>
          </p:cNvSpPr>
          <p:nvPr>
            <p:ph type="dt" sz="half" idx="10"/>
          </p:nvPr>
        </p:nvSpPr>
        <p:spPr/>
        <p:txBody>
          <a:bodyPr/>
          <a:lstStyle/>
          <a:p>
            <a:fld id="{D6417E8D-41DA-4310-B000-B7A15BDE124A}" type="datetimeFigureOut">
              <a:rPr lang="en-AU" smtClean="0"/>
              <a:t>6/02/2025</a:t>
            </a:fld>
            <a:endParaRPr lang="en-AU"/>
          </a:p>
        </p:txBody>
      </p:sp>
      <p:sp>
        <p:nvSpPr>
          <p:cNvPr id="8" name="Footer Placeholder 7">
            <a:extLst>
              <a:ext uri="{FF2B5EF4-FFF2-40B4-BE49-F238E27FC236}">
                <a16:creationId xmlns:a16="http://schemas.microsoft.com/office/drawing/2014/main" id="{5FE9C30C-31D9-7D2C-2AE9-48A2B45CE735}"/>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30167A7-7CD6-6095-9C4C-5FA8984168CA}"/>
              </a:ext>
            </a:extLst>
          </p:cNvPr>
          <p:cNvSpPr>
            <a:spLocks noGrp="1"/>
          </p:cNvSpPr>
          <p:nvPr>
            <p:ph type="sldNum" sz="quarter" idx="12"/>
          </p:nvPr>
        </p:nvSpPr>
        <p:spPr/>
        <p:txBody>
          <a:bodyPr/>
          <a:lstStyle/>
          <a:p>
            <a:fld id="{DE688F41-50D4-42EB-A3B9-C545EFA45964}" type="slidenum">
              <a:rPr lang="en-AU" smtClean="0"/>
              <a:t>‹#›</a:t>
            </a:fld>
            <a:endParaRPr lang="en-AU"/>
          </a:p>
        </p:txBody>
      </p:sp>
    </p:spTree>
    <p:extLst>
      <p:ext uri="{BB962C8B-B14F-4D97-AF65-F5344CB8AC3E}">
        <p14:creationId xmlns:p14="http://schemas.microsoft.com/office/powerpoint/2010/main" val="433634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AC4C9-6CE3-DF05-04C0-DDAB90B3E531}"/>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258B6C0-81C0-EE84-A6C7-323F0550A135}"/>
              </a:ext>
            </a:extLst>
          </p:cNvPr>
          <p:cNvSpPr>
            <a:spLocks noGrp="1"/>
          </p:cNvSpPr>
          <p:nvPr>
            <p:ph type="dt" sz="half" idx="10"/>
          </p:nvPr>
        </p:nvSpPr>
        <p:spPr/>
        <p:txBody>
          <a:bodyPr/>
          <a:lstStyle/>
          <a:p>
            <a:fld id="{D6417E8D-41DA-4310-B000-B7A15BDE124A}" type="datetimeFigureOut">
              <a:rPr lang="en-AU" smtClean="0"/>
              <a:t>6/02/2025</a:t>
            </a:fld>
            <a:endParaRPr lang="en-AU"/>
          </a:p>
        </p:txBody>
      </p:sp>
      <p:sp>
        <p:nvSpPr>
          <p:cNvPr id="4" name="Footer Placeholder 3">
            <a:extLst>
              <a:ext uri="{FF2B5EF4-FFF2-40B4-BE49-F238E27FC236}">
                <a16:creationId xmlns:a16="http://schemas.microsoft.com/office/drawing/2014/main" id="{0CF92EA0-CF85-F7D1-E2C7-81D8E3345528}"/>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6518338B-5145-092F-8DD6-124EC635738E}"/>
              </a:ext>
            </a:extLst>
          </p:cNvPr>
          <p:cNvSpPr>
            <a:spLocks noGrp="1"/>
          </p:cNvSpPr>
          <p:nvPr>
            <p:ph type="sldNum" sz="quarter" idx="12"/>
          </p:nvPr>
        </p:nvSpPr>
        <p:spPr/>
        <p:txBody>
          <a:bodyPr/>
          <a:lstStyle/>
          <a:p>
            <a:fld id="{DE688F41-50D4-42EB-A3B9-C545EFA45964}" type="slidenum">
              <a:rPr lang="en-AU" smtClean="0"/>
              <a:t>‹#›</a:t>
            </a:fld>
            <a:endParaRPr lang="en-AU"/>
          </a:p>
        </p:txBody>
      </p:sp>
    </p:spTree>
    <p:extLst>
      <p:ext uri="{BB962C8B-B14F-4D97-AF65-F5344CB8AC3E}">
        <p14:creationId xmlns:p14="http://schemas.microsoft.com/office/powerpoint/2010/main" val="3897498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F3B2B6-77E4-2011-F08A-872FB0D4AD4C}"/>
              </a:ext>
            </a:extLst>
          </p:cNvPr>
          <p:cNvSpPr>
            <a:spLocks noGrp="1"/>
          </p:cNvSpPr>
          <p:nvPr>
            <p:ph type="dt" sz="half" idx="10"/>
          </p:nvPr>
        </p:nvSpPr>
        <p:spPr/>
        <p:txBody>
          <a:bodyPr/>
          <a:lstStyle/>
          <a:p>
            <a:fld id="{D6417E8D-41DA-4310-B000-B7A15BDE124A}" type="datetimeFigureOut">
              <a:rPr lang="en-AU" smtClean="0"/>
              <a:t>6/02/2025</a:t>
            </a:fld>
            <a:endParaRPr lang="en-AU"/>
          </a:p>
        </p:txBody>
      </p:sp>
      <p:sp>
        <p:nvSpPr>
          <p:cNvPr id="3" name="Footer Placeholder 2">
            <a:extLst>
              <a:ext uri="{FF2B5EF4-FFF2-40B4-BE49-F238E27FC236}">
                <a16:creationId xmlns:a16="http://schemas.microsoft.com/office/drawing/2014/main" id="{8D97AFDF-CFE5-7B53-015C-96C20A4DF611}"/>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82C4A53-BF6D-6FCF-E8E3-24E1C1858463}"/>
              </a:ext>
            </a:extLst>
          </p:cNvPr>
          <p:cNvSpPr>
            <a:spLocks noGrp="1"/>
          </p:cNvSpPr>
          <p:nvPr>
            <p:ph type="sldNum" sz="quarter" idx="12"/>
          </p:nvPr>
        </p:nvSpPr>
        <p:spPr/>
        <p:txBody>
          <a:bodyPr/>
          <a:lstStyle/>
          <a:p>
            <a:fld id="{DE688F41-50D4-42EB-A3B9-C545EFA45964}" type="slidenum">
              <a:rPr lang="en-AU" smtClean="0"/>
              <a:t>‹#›</a:t>
            </a:fld>
            <a:endParaRPr lang="en-AU"/>
          </a:p>
        </p:txBody>
      </p:sp>
    </p:spTree>
    <p:extLst>
      <p:ext uri="{BB962C8B-B14F-4D97-AF65-F5344CB8AC3E}">
        <p14:creationId xmlns:p14="http://schemas.microsoft.com/office/powerpoint/2010/main" val="1144338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69B29-A99D-E417-999C-E2126941C3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10981BD7-69DD-31BD-DAE8-3670A56FDA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B48E9CE6-29C2-2352-9DD2-13FF054C71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9EAABE-423D-53F9-84E2-E08D537E3101}"/>
              </a:ext>
            </a:extLst>
          </p:cNvPr>
          <p:cNvSpPr>
            <a:spLocks noGrp="1"/>
          </p:cNvSpPr>
          <p:nvPr>
            <p:ph type="dt" sz="half" idx="10"/>
          </p:nvPr>
        </p:nvSpPr>
        <p:spPr/>
        <p:txBody>
          <a:bodyPr/>
          <a:lstStyle/>
          <a:p>
            <a:fld id="{D6417E8D-41DA-4310-B000-B7A15BDE124A}" type="datetimeFigureOut">
              <a:rPr lang="en-AU" smtClean="0"/>
              <a:t>6/02/2025</a:t>
            </a:fld>
            <a:endParaRPr lang="en-AU"/>
          </a:p>
        </p:txBody>
      </p:sp>
      <p:sp>
        <p:nvSpPr>
          <p:cNvPr id="6" name="Footer Placeholder 5">
            <a:extLst>
              <a:ext uri="{FF2B5EF4-FFF2-40B4-BE49-F238E27FC236}">
                <a16:creationId xmlns:a16="http://schemas.microsoft.com/office/drawing/2014/main" id="{F82110AC-1EAE-7BCB-B6BD-9EA6CC3320B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73DC44D-9223-4FE7-6487-3BDCFD3D8206}"/>
              </a:ext>
            </a:extLst>
          </p:cNvPr>
          <p:cNvSpPr>
            <a:spLocks noGrp="1"/>
          </p:cNvSpPr>
          <p:nvPr>
            <p:ph type="sldNum" sz="quarter" idx="12"/>
          </p:nvPr>
        </p:nvSpPr>
        <p:spPr/>
        <p:txBody>
          <a:bodyPr/>
          <a:lstStyle/>
          <a:p>
            <a:fld id="{DE688F41-50D4-42EB-A3B9-C545EFA45964}" type="slidenum">
              <a:rPr lang="en-AU" smtClean="0"/>
              <a:t>‹#›</a:t>
            </a:fld>
            <a:endParaRPr lang="en-AU"/>
          </a:p>
        </p:txBody>
      </p:sp>
    </p:spTree>
    <p:extLst>
      <p:ext uri="{BB962C8B-B14F-4D97-AF65-F5344CB8AC3E}">
        <p14:creationId xmlns:p14="http://schemas.microsoft.com/office/powerpoint/2010/main" val="2847996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63442-5733-6912-1AD2-BDACCEE64C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37BF583B-E9A6-E811-5FA2-B14520FA6E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B03DC7C2-7534-F743-5BE5-75FF75B4A6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BC2C86-AC30-2001-74C0-37469E8B22BB}"/>
              </a:ext>
            </a:extLst>
          </p:cNvPr>
          <p:cNvSpPr>
            <a:spLocks noGrp="1"/>
          </p:cNvSpPr>
          <p:nvPr>
            <p:ph type="dt" sz="half" idx="10"/>
          </p:nvPr>
        </p:nvSpPr>
        <p:spPr/>
        <p:txBody>
          <a:bodyPr/>
          <a:lstStyle/>
          <a:p>
            <a:fld id="{D6417E8D-41DA-4310-B000-B7A15BDE124A}" type="datetimeFigureOut">
              <a:rPr lang="en-AU" smtClean="0"/>
              <a:t>6/02/2025</a:t>
            </a:fld>
            <a:endParaRPr lang="en-AU"/>
          </a:p>
        </p:txBody>
      </p:sp>
      <p:sp>
        <p:nvSpPr>
          <p:cNvPr id="6" name="Footer Placeholder 5">
            <a:extLst>
              <a:ext uri="{FF2B5EF4-FFF2-40B4-BE49-F238E27FC236}">
                <a16:creationId xmlns:a16="http://schemas.microsoft.com/office/drawing/2014/main" id="{74885256-EE19-6BA2-7268-58E22493A29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01BC73E-54D5-0EA6-C384-8878773CE685}"/>
              </a:ext>
            </a:extLst>
          </p:cNvPr>
          <p:cNvSpPr>
            <a:spLocks noGrp="1"/>
          </p:cNvSpPr>
          <p:nvPr>
            <p:ph type="sldNum" sz="quarter" idx="12"/>
          </p:nvPr>
        </p:nvSpPr>
        <p:spPr/>
        <p:txBody>
          <a:bodyPr/>
          <a:lstStyle/>
          <a:p>
            <a:fld id="{DE688F41-50D4-42EB-A3B9-C545EFA45964}" type="slidenum">
              <a:rPr lang="en-AU" smtClean="0"/>
              <a:t>‹#›</a:t>
            </a:fld>
            <a:endParaRPr lang="en-AU"/>
          </a:p>
        </p:txBody>
      </p:sp>
    </p:spTree>
    <p:extLst>
      <p:ext uri="{BB962C8B-B14F-4D97-AF65-F5344CB8AC3E}">
        <p14:creationId xmlns:p14="http://schemas.microsoft.com/office/powerpoint/2010/main" val="2334354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9B6041-764B-97BB-BB2F-B695F3E86E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14A99391-428F-DD7E-D680-E3B31C80F2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E00D08-4DF7-EABA-B4CA-B203E391F7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6417E8D-41DA-4310-B000-B7A15BDE124A}" type="datetimeFigureOut">
              <a:rPr lang="en-AU" smtClean="0"/>
              <a:t>6/02/2025</a:t>
            </a:fld>
            <a:endParaRPr lang="en-AU"/>
          </a:p>
        </p:txBody>
      </p:sp>
      <p:sp>
        <p:nvSpPr>
          <p:cNvPr id="5" name="Footer Placeholder 4">
            <a:extLst>
              <a:ext uri="{FF2B5EF4-FFF2-40B4-BE49-F238E27FC236}">
                <a16:creationId xmlns:a16="http://schemas.microsoft.com/office/drawing/2014/main" id="{3F8E42DF-05B6-C922-A23E-6563EEBB94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3DD266ED-E365-6725-57E9-A9542E4920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E688F41-50D4-42EB-A3B9-C545EFA45964}" type="slidenum">
              <a:rPr lang="en-AU" smtClean="0"/>
              <a:t>‹#›</a:t>
            </a:fld>
            <a:endParaRPr lang="en-AU"/>
          </a:p>
        </p:txBody>
      </p:sp>
    </p:spTree>
    <p:extLst>
      <p:ext uri="{BB962C8B-B14F-4D97-AF65-F5344CB8AC3E}">
        <p14:creationId xmlns:p14="http://schemas.microsoft.com/office/powerpoint/2010/main" val="3667062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descr="A purple square with white dots&#10;&#10;Description automatically generated with medium confidence">
            <a:extLst>
              <a:ext uri="{FF2B5EF4-FFF2-40B4-BE49-F238E27FC236}">
                <a16:creationId xmlns:a16="http://schemas.microsoft.com/office/drawing/2014/main" id="{B0FE5DEA-ED95-5135-B2F5-E89267E7BA37}"/>
              </a:ext>
            </a:extLst>
          </p:cNvPr>
          <p:cNvPicPr>
            <a:picLocks noGrp="1" noRot="1" noChangeAspect="1" noMove="1" noResize="1" noEditPoints="1" noAdjustHandles="1" noChangeArrowheads="1" noChangeShapeType="1" noCrop="1"/>
          </p:cNvPicPr>
          <p:nvPr/>
        </p:nvPicPr>
        <p:blipFill>
          <a:blip r:embed="rId2"/>
          <a:stretch>
            <a:fillRect/>
          </a:stretch>
        </p:blipFill>
        <p:spPr>
          <a:xfrm>
            <a:off x="0" y="0"/>
            <a:ext cx="12192000" cy="6858000"/>
          </a:xfrm>
          <a:prstGeom prst="rect">
            <a:avLst/>
          </a:prstGeom>
        </p:spPr>
      </p:pic>
      <p:sp>
        <p:nvSpPr>
          <p:cNvPr id="25" name="Title 1">
            <a:extLst>
              <a:ext uri="{FF2B5EF4-FFF2-40B4-BE49-F238E27FC236}">
                <a16:creationId xmlns:a16="http://schemas.microsoft.com/office/drawing/2014/main" id="{E29A5DF1-2885-3202-6028-679E7F93984C}"/>
              </a:ext>
            </a:extLst>
          </p:cNvPr>
          <p:cNvSpPr txBox="1">
            <a:spLocks noGrp="1" noRot="1" noMove="1" noResize="1" noEditPoints="1" noAdjustHandles="1" noChangeArrowheads="1" noChangeShapeType="1"/>
          </p:cNvSpPr>
          <p:nvPr/>
        </p:nvSpPr>
        <p:spPr>
          <a:xfrm>
            <a:off x="1401462" y="1346023"/>
            <a:ext cx="9389076" cy="143123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b="1" dirty="0">
                <a:solidFill>
                  <a:srgbClr val="4A0D8F"/>
                </a:solidFill>
                <a:latin typeface="Aptos" panose="020B0004020202020204" pitchFamily="34" charset="0"/>
              </a:rPr>
              <a:t>ACKNOWLEDGEMENT OF COUNTRY</a:t>
            </a:r>
          </a:p>
        </p:txBody>
      </p:sp>
      <p:sp>
        <p:nvSpPr>
          <p:cNvPr id="2" name="TextBox 1">
            <a:extLst>
              <a:ext uri="{FF2B5EF4-FFF2-40B4-BE49-F238E27FC236}">
                <a16:creationId xmlns:a16="http://schemas.microsoft.com/office/drawing/2014/main" id="{B0033B3A-C6AD-EE2D-02AE-16F1B1E146BB}"/>
              </a:ext>
            </a:extLst>
          </p:cNvPr>
          <p:cNvSpPr txBox="1">
            <a:spLocks noGrp="1" noRot="1" noMove="1" noResize="1" noEditPoints="1" noAdjustHandles="1" noChangeArrowheads="1" noChangeShapeType="1"/>
          </p:cNvSpPr>
          <p:nvPr/>
        </p:nvSpPr>
        <p:spPr>
          <a:xfrm>
            <a:off x="1401462" y="2829015"/>
            <a:ext cx="9389076" cy="2031325"/>
          </a:xfrm>
          <a:prstGeom prst="rect">
            <a:avLst/>
          </a:prstGeom>
          <a:noFill/>
        </p:spPr>
        <p:txBody>
          <a:bodyPr wrap="square" rtlCol="0">
            <a:spAutoFit/>
          </a:bodyPr>
          <a:lstStyle/>
          <a:p>
            <a:pPr algn="ctr"/>
            <a:r>
              <a:rPr lang="en-GB" dirty="0"/>
              <a:t>ICC Sydney stands and operates on </a:t>
            </a:r>
            <a:r>
              <a:rPr lang="en-GB" dirty="0" err="1"/>
              <a:t>Tumbalong</a:t>
            </a:r>
            <a:r>
              <a:rPr lang="en-GB" dirty="0"/>
              <a:t>, the land of the Gadigal clan of the Eora Nation.</a:t>
            </a:r>
          </a:p>
          <a:p>
            <a:pPr algn="ctr"/>
            <a:endParaRPr lang="en-GB" dirty="0"/>
          </a:p>
          <a:p>
            <a:pPr algn="ctr"/>
            <a:r>
              <a:rPr lang="en-GB" dirty="0"/>
              <a:t>In the spirit of reconciliation and as a demonstration of respect for the traditional laws, customs, cultures and country of the First Nations of this land, we acknowledge the traditional custodians of Gadigal Country and demonstrate respect to Elders past and present.</a:t>
            </a:r>
            <a:endParaRPr lang="en-AU" dirty="0"/>
          </a:p>
        </p:txBody>
      </p:sp>
    </p:spTree>
    <p:extLst>
      <p:ext uri="{BB962C8B-B14F-4D97-AF65-F5344CB8AC3E}">
        <p14:creationId xmlns:p14="http://schemas.microsoft.com/office/powerpoint/2010/main" val="2488464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545C9CA2585242B3B1D1B7A5F25ADF" ma:contentTypeVersion="18" ma:contentTypeDescription="Create a new document." ma:contentTypeScope="" ma:versionID="a1f2c9b4ec0ec03c03094e85df64cfb1">
  <xsd:schema xmlns:xsd="http://www.w3.org/2001/XMLSchema" xmlns:xs="http://www.w3.org/2001/XMLSchema" xmlns:p="http://schemas.microsoft.com/office/2006/metadata/properties" xmlns:ns2="8702683b-2f29-4b9e-9823-3aae14fa044d" xmlns:ns3="bebaf924-86d0-47cd-bfc6-9065b28afe08" targetNamespace="http://schemas.microsoft.com/office/2006/metadata/properties" ma:root="true" ma:fieldsID="030eba43759bb53f53fdf0eee70ddc98" ns2:_="" ns3:_="">
    <xsd:import namespace="8702683b-2f29-4b9e-9823-3aae14fa044d"/>
    <xsd:import namespace="bebaf924-86d0-47cd-bfc6-9065b28afe0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02683b-2f29-4b9e-9823-3aae14fa044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edcfbdb-f875-489f-90db-7993ff057829}" ma:internalName="TaxCatchAll" ma:showField="CatchAllData" ma:web="8702683b-2f29-4b9e-9823-3aae14fa044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ebaf924-86d0-47cd-bfc6-9065b28afe0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363f195-9f50-4f8a-b054-4910e534a0b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702683b-2f29-4b9e-9823-3aae14fa044d" xsi:nil="true"/>
    <lcf76f155ced4ddcb4097134ff3c332f xmlns="bebaf924-86d0-47cd-bfc6-9065b28afe0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DC7081F-AF6A-4F2C-9624-861B9FB256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02683b-2f29-4b9e-9823-3aae14fa044d"/>
    <ds:schemaRef ds:uri="bebaf924-86d0-47cd-bfc6-9065b28afe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9CD699-1166-45C7-A8FB-204746BC629C}">
  <ds:schemaRefs>
    <ds:schemaRef ds:uri="http://schemas.microsoft.com/sharepoint/v3/contenttype/forms"/>
  </ds:schemaRefs>
</ds:datastoreItem>
</file>

<file path=customXml/itemProps3.xml><?xml version="1.0" encoding="utf-8"?>
<ds:datastoreItem xmlns:ds="http://schemas.openxmlformats.org/officeDocument/2006/customXml" ds:itemID="{748D8BA0-C5DE-4151-B026-1E219F5FC125}">
  <ds:schemaRefs>
    <ds:schemaRef ds:uri="http://schemas.microsoft.com/office/2006/metadata/properties"/>
    <ds:schemaRef ds:uri="http://schemas.microsoft.com/office/infopath/2007/PartnerControls"/>
    <ds:schemaRef ds:uri="8702683b-2f29-4b9e-9823-3aae14fa044d"/>
    <ds:schemaRef ds:uri="bebaf924-86d0-47cd-bfc6-9065b28afe08"/>
  </ds:schemaRefs>
</ds:datastoreItem>
</file>

<file path=docProps/app.xml><?xml version="1.0" encoding="utf-8"?>
<Properties xmlns="http://schemas.openxmlformats.org/officeDocument/2006/extended-properties" xmlns:vt="http://schemas.openxmlformats.org/officeDocument/2006/docPropsVTypes">
  <TotalTime>3</TotalTime>
  <Words>68</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Caitlin Brown</dc:creator>
  <cp:lastModifiedBy>Caitlin Brown</cp:lastModifiedBy>
  <cp:revision>1</cp:revision>
  <dcterms:created xsi:type="dcterms:W3CDTF">2025-01-28T02:49:36Z</dcterms:created>
  <dcterms:modified xsi:type="dcterms:W3CDTF">2025-02-06T02:30:44Z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0x0101006F545C9CA2585242B3B1D1B7A5F25ADF</vt:lpwstr>
  </property>
  <property fmtid="{D5CDD505-2E9C-101B-9397-08002B2CF9AE}" pid="3" name="MediaServiceImageTags">
    <vt:lpwstr/>
  </property>
</Properties>
</file>