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83" d="100"/>
          <a:sy n="83" d="100"/>
        </p:scale>
        <p:origin x="102"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itlin Brown" userId="e5a29384-8769-408d-b717-ae8cda6a90d9" providerId="ADAL" clId="{92F041AF-01D4-45FA-BE66-58A45C74C6DD}"/>
    <pc:docChg chg="modSld">
      <pc:chgData name="Caitlin Brown" userId="e5a29384-8769-408d-b717-ae8cda6a90d9" providerId="ADAL" clId="{92F041AF-01D4-45FA-BE66-58A45C74C6DD}" dt="2025-02-06T02:30:42.007" v="51" actId="20577"/>
      <pc:docMkLst>
        <pc:docMk/>
      </pc:docMkLst>
      <pc:sldChg chg="modSp mod">
        <pc:chgData name="Caitlin Brown" userId="e5a29384-8769-408d-b717-ae8cda6a90d9" providerId="ADAL" clId="{92F041AF-01D4-45FA-BE66-58A45C74C6DD}" dt="2025-02-06T02:30:42.007" v="51" actId="20577"/>
        <pc:sldMkLst>
          <pc:docMk/>
          <pc:sldMk cId="2488464466" sldId="291"/>
        </pc:sldMkLst>
        <pc:spChg chg="mod">
          <ac:chgData name="Caitlin Brown" userId="e5a29384-8769-408d-b717-ae8cda6a90d9" providerId="ADAL" clId="{92F041AF-01D4-45FA-BE66-58A45C74C6DD}" dt="2025-02-06T02:30:42.007" v="51" actId="20577"/>
          <ac:spMkLst>
            <pc:docMk/>
            <pc:sldMk cId="2488464466" sldId="291"/>
            <ac:spMk id="2" creationId="{B0033B3A-C6AD-EE2D-02AE-16F1B1E146BB}"/>
          </ac:spMkLst>
        </pc:spChg>
        <pc:spChg chg="mod">
          <ac:chgData name="Caitlin Brown" userId="e5a29384-8769-408d-b717-ae8cda6a90d9" providerId="ADAL" clId="{92F041AF-01D4-45FA-BE66-58A45C74C6DD}" dt="2025-01-28T02:52:11.991" v="0" actId="34135"/>
          <ac:spMkLst>
            <pc:docMk/>
            <pc:sldMk cId="2488464466" sldId="291"/>
            <ac:spMk id="25" creationId="{E29A5DF1-2885-3202-6028-679E7F93984C}"/>
          </ac:spMkLst>
        </pc:spChg>
        <pc:picChg chg="mod">
          <ac:chgData name="Caitlin Brown" userId="e5a29384-8769-408d-b717-ae8cda6a90d9" providerId="ADAL" clId="{92F041AF-01D4-45FA-BE66-58A45C74C6DD}" dt="2025-01-28T02:52:16.284" v="2" actId="34135"/>
          <ac:picMkLst>
            <pc:docMk/>
            <pc:sldMk cId="2488464466" sldId="291"/>
            <ac:picMk id="18" creationId="{B0FE5DEA-ED95-5135-B2F5-E89267E7BA3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01699-93E0-C804-64FC-25284B467A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56BD3B2-D2E4-E89A-2ABE-D14866B913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082A1B7-D2F8-2AB7-FBD1-AED82017F74D}"/>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5" name="Footer Placeholder 4">
            <a:extLst>
              <a:ext uri="{FF2B5EF4-FFF2-40B4-BE49-F238E27FC236}">
                <a16:creationId xmlns:a16="http://schemas.microsoft.com/office/drawing/2014/main" id="{D0AD37F5-655C-D2D1-91FB-8973C74D8CE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5EBB077-5CA3-2745-74BB-AE63ADCDAC5F}"/>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187640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9D0FC-1975-2190-BCF0-6FCEF6F79C1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06221DF-D9EC-98F4-E093-60B150F6D0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3DE798C-6A85-3D9F-C3DB-9837A5D400CB}"/>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5" name="Footer Placeholder 4">
            <a:extLst>
              <a:ext uri="{FF2B5EF4-FFF2-40B4-BE49-F238E27FC236}">
                <a16:creationId xmlns:a16="http://schemas.microsoft.com/office/drawing/2014/main" id="{9CF095A2-1E4F-A642-DE37-079E8CA83D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F5BDC48-F0C1-234C-511D-F679796F3A50}"/>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36026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A5AD42-DC51-48A3-5494-1F378DCD4C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6BD62DC-DC78-8E7D-C1DD-9B812BCF941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9403146-6C25-C6D3-6C57-F92D429F23FE}"/>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5" name="Footer Placeholder 4">
            <a:extLst>
              <a:ext uri="{FF2B5EF4-FFF2-40B4-BE49-F238E27FC236}">
                <a16:creationId xmlns:a16="http://schemas.microsoft.com/office/drawing/2014/main" id="{6871F486-E40C-22BA-BDF2-9FDDDAECE6A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474B17B-04BD-2E95-219F-4DF973E197E7}"/>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378878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05E3-2D17-55A4-B2C2-C9D9F0E85C5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4DA0C66-4C05-44A1-F63C-05D5DEDB50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040A0393-8D55-16AB-29E5-EA68BACF804B}"/>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5" name="Footer Placeholder 4">
            <a:extLst>
              <a:ext uri="{FF2B5EF4-FFF2-40B4-BE49-F238E27FC236}">
                <a16:creationId xmlns:a16="http://schemas.microsoft.com/office/drawing/2014/main" id="{50F6FDF0-AAFC-AD66-39EB-FD99C63594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D093ACA-8A73-5083-E52B-BD95D5B3016E}"/>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360253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FE2E3-9692-344D-6290-8820119B6D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D4B0C874-EE4F-87D4-EB56-77B06711B3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C13797-B6C6-1AD7-4382-2DD56D6270A1}"/>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5" name="Footer Placeholder 4">
            <a:extLst>
              <a:ext uri="{FF2B5EF4-FFF2-40B4-BE49-F238E27FC236}">
                <a16:creationId xmlns:a16="http://schemas.microsoft.com/office/drawing/2014/main" id="{D632E00B-77C3-5478-D153-DB579EE0A3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547D663-D5AA-BCBE-0CBC-35DD2DCFE0D9}"/>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197760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54D4-2015-C276-5744-B8F30C7BAFB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64E0B30-606A-B4AD-DC52-93996E0F68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25DAE37-FE24-D59A-81BD-D5ED679001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93A7C30-565B-4D34-6E9F-20BAA5094E96}"/>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6" name="Footer Placeholder 5">
            <a:extLst>
              <a:ext uri="{FF2B5EF4-FFF2-40B4-BE49-F238E27FC236}">
                <a16:creationId xmlns:a16="http://schemas.microsoft.com/office/drawing/2014/main" id="{9B165D33-5E0F-7A14-B46C-CFB09E2986C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F2D214F-DBD0-6451-9096-44F4344064BC}"/>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78206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7A86-FE26-F430-D605-A60B282D21C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8C1E51C-ADED-F19B-686D-2422D912A3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C9B91-88E4-BD19-DDFE-20344678C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F440068E-00B9-44DA-2C0D-15304DDC54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57DCC5-30C4-DE53-85A2-8157AF7406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B009CCA-0C17-6888-32AB-3DB53DAB4A9F}"/>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8" name="Footer Placeholder 7">
            <a:extLst>
              <a:ext uri="{FF2B5EF4-FFF2-40B4-BE49-F238E27FC236}">
                <a16:creationId xmlns:a16="http://schemas.microsoft.com/office/drawing/2014/main" id="{5FE9C30C-31D9-7D2C-2AE9-48A2B45CE735}"/>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30167A7-7CD6-6095-9C4C-5FA8984168CA}"/>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43363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AC4C9-6CE3-DF05-04C0-DDAB90B3E531}"/>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258B6C0-81C0-EE84-A6C7-323F0550A135}"/>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4" name="Footer Placeholder 3">
            <a:extLst>
              <a:ext uri="{FF2B5EF4-FFF2-40B4-BE49-F238E27FC236}">
                <a16:creationId xmlns:a16="http://schemas.microsoft.com/office/drawing/2014/main" id="{0CF92EA0-CF85-F7D1-E2C7-81D8E334552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6518338B-5145-092F-8DD6-124EC635738E}"/>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389749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F3B2B6-77E4-2011-F08A-872FB0D4AD4C}"/>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3" name="Footer Placeholder 2">
            <a:extLst>
              <a:ext uri="{FF2B5EF4-FFF2-40B4-BE49-F238E27FC236}">
                <a16:creationId xmlns:a16="http://schemas.microsoft.com/office/drawing/2014/main" id="{8D97AFDF-CFE5-7B53-015C-96C20A4DF611}"/>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82C4A53-BF6D-6FCF-E8E3-24E1C1858463}"/>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114433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69B29-A99D-E417-999C-E2126941C3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10981BD7-69DD-31BD-DAE8-3670A56FDA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48E9CE6-29C2-2352-9DD2-13FF054C7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9EAABE-423D-53F9-84E2-E08D537E3101}"/>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6" name="Footer Placeholder 5">
            <a:extLst>
              <a:ext uri="{FF2B5EF4-FFF2-40B4-BE49-F238E27FC236}">
                <a16:creationId xmlns:a16="http://schemas.microsoft.com/office/drawing/2014/main" id="{F82110AC-1EAE-7BCB-B6BD-9EA6CC3320B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73DC44D-9223-4FE7-6487-3BDCFD3D8206}"/>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2847996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63442-5733-6912-1AD2-BDACCEE64C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37BF583B-E9A6-E811-5FA2-B14520FA6E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3DC7C2-7534-F743-5BE5-75FF75B4A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BC2C86-AC30-2001-74C0-37469E8B22BB}"/>
              </a:ext>
            </a:extLst>
          </p:cNvPr>
          <p:cNvSpPr>
            <a:spLocks noGrp="1"/>
          </p:cNvSpPr>
          <p:nvPr>
            <p:ph type="dt" sz="half" idx="10"/>
          </p:nvPr>
        </p:nvSpPr>
        <p:spPr/>
        <p:txBody>
          <a:bodyPr/>
          <a:lstStyle/>
          <a:p>
            <a:fld id="{D6417E8D-41DA-4310-B000-B7A15BDE124A}" type="datetimeFigureOut">
              <a:rPr lang="en-AU" smtClean="0"/>
              <a:t>6/02/2025</a:t>
            </a:fld>
            <a:endParaRPr lang="en-AU"/>
          </a:p>
        </p:txBody>
      </p:sp>
      <p:sp>
        <p:nvSpPr>
          <p:cNvPr id="6" name="Footer Placeholder 5">
            <a:extLst>
              <a:ext uri="{FF2B5EF4-FFF2-40B4-BE49-F238E27FC236}">
                <a16:creationId xmlns:a16="http://schemas.microsoft.com/office/drawing/2014/main" id="{74885256-EE19-6BA2-7268-58E22493A29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01BC73E-54D5-0EA6-C384-8878773CE685}"/>
              </a:ext>
            </a:extLst>
          </p:cNvPr>
          <p:cNvSpPr>
            <a:spLocks noGrp="1"/>
          </p:cNvSpPr>
          <p:nvPr>
            <p:ph type="sldNum" sz="quarter" idx="12"/>
          </p:nvPr>
        </p:nvSpPr>
        <p:spPr/>
        <p:txBody>
          <a:bodyPr/>
          <a:lstStyle/>
          <a:p>
            <a:fld id="{DE688F41-50D4-42EB-A3B9-C545EFA45964}" type="slidenum">
              <a:rPr lang="en-AU" smtClean="0"/>
              <a:t>‹#›</a:t>
            </a:fld>
            <a:endParaRPr lang="en-AU"/>
          </a:p>
        </p:txBody>
      </p:sp>
    </p:spTree>
    <p:extLst>
      <p:ext uri="{BB962C8B-B14F-4D97-AF65-F5344CB8AC3E}">
        <p14:creationId xmlns:p14="http://schemas.microsoft.com/office/powerpoint/2010/main" val="2334354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9B6041-764B-97BB-BB2F-B695F3E86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4A99391-428F-DD7E-D680-E3B31C80F2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E00D08-4DF7-EABA-B4CA-B203E391F7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6417E8D-41DA-4310-B000-B7A15BDE124A}" type="datetimeFigureOut">
              <a:rPr lang="en-AU" smtClean="0"/>
              <a:t>6/02/2025</a:t>
            </a:fld>
            <a:endParaRPr lang="en-AU"/>
          </a:p>
        </p:txBody>
      </p:sp>
      <p:sp>
        <p:nvSpPr>
          <p:cNvPr id="5" name="Footer Placeholder 4">
            <a:extLst>
              <a:ext uri="{FF2B5EF4-FFF2-40B4-BE49-F238E27FC236}">
                <a16:creationId xmlns:a16="http://schemas.microsoft.com/office/drawing/2014/main" id="{3F8E42DF-05B6-C922-A23E-6563EEBB94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AU"/>
          </a:p>
        </p:txBody>
      </p:sp>
      <p:sp>
        <p:nvSpPr>
          <p:cNvPr id="6" name="Slide Number Placeholder 5">
            <a:extLst>
              <a:ext uri="{FF2B5EF4-FFF2-40B4-BE49-F238E27FC236}">
                <a16:creationId xmlns:a16="http://schemas.microsoft.com/office/drawing/2014/main" id="{3DD266ED-E365-6725-57E9-A9542E4920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E688F41-50D4-42EB-A3B9-C545EFA45964}" type="slidenum">
              <a:rPr lang="en-AU" smtClean="0"/>
              <a:t>‹#›</a:t>
            </a:fld>
            <a:endParaRPr lang="en-AU"/>
          </a:p>
        </p:txBody>
      </p:sp>
    </p:spTree>
    <p:extLst>
      <p:ext uri="{BB962C8B-B14F-4D97-AF65-F5344CB8AC3E}">
        <p14:creationId xmlns:p14="http://schemas.microsoft.com/office/powerpoint/2010/main" val="3667062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A purple square with white dots&#10;&#10;Description automatically generated with medium confidence">
            <a:extLst>
              <a:ext uri="{FF2B5EF4-FFF2-40B4-BE49-F238E27FC236}">
                <a16:creationId xmlns:a16="http://schemas.microsoft.com/office/drawing/2014/main" id="{B0FE5DEA-ED95-5135-B2F5-E89267E7BA37}"/>
              </a:ext>
            </a:extLst>
          </p:cNvPr>
          <p:cNvPicPr>
            <a:picLocks noGrp="1" noRot="1" noChangeAspect="1" noMove="1" noResize="1" noEditPoints="1" noAdjustHandles="1" noChangeArrowheads="1" noChangeShapeType="1" noCrop="1"/>
          </p:cNvPicPr>
          <p:nvPr/>
        </p:nvPicPr>
        <p:blipFill>
          <a:blip r:embed="rId2"/>
          <a:stretch>
            <a:fillRect/>
          </a:stretch>
        </p:blipFill>
        <p:spPr>
          <a:xfrm>
            <a:off x="0" y="0"/>
            <a:ext cx="12192000" cy="6858000"/>
          </a:xfrm>
          <a:prstGeom prst="rect">
            <a:avLst/>
          </a:prstGeom>
        </p:spPr>
      </p:pic>
      <p:sp>
        <p:nvSpPr>
          <p:cNvPr id="25" name="Title 1">
            <a:extLst>
              <a:ext uri="{FF2B5EF4-FFF2-40B4-BE49-F238E27FC236}">
                <a16:creationId xmlns:a16="http://schemas.microsoft.com/office/drawing/2014/main" id="{E29A5DF1-2885-3202-6028-679E7F93984C}"/>
              </a:ext>
            </a:extLst>
          </p:cNvPr>
          <p:cNvSpPr txBox="1">
            <a:spLocks noGrp="1" noRot="1" noMove="1" noResize="1" noEditPoints="1" noAdjustHandles="1" noChangeArrowheads="1" noChangeShapeType="1"/>
          </p:cNvSpPr>
          <p:nvPr/>
        </p:nvSpPr>
        <p:spPr>
          <a:xfrm>
            <a:off x="1401462" y="1346023"/>
            <a:ext cx="9389076" cy="14312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b="1" dirty="0">
                <a:solidFill>
                  <a:srgbClr val="4A0D8F"/>
                </a:solidFill>
                <a:latin typeface="Aptos" panose="020B0004020202020204" pitchFamily="34" charset="0"/>
              </a:rPr>
              <a:t>ACKNOWLEDGEMENT OF COUNTRY</a:t>
            </a:r>
          </a:p>
        </p:txBody>
      </p:sp>
      <p:sp>
        <p:nvSpPr>
          <p:cNvPr id="2" name="TextBox 1">
            <a:extLst>
              <a:ext uri="{FF2B5EF4-FFF2-40B4-BE49-F238E27FC236}">
                <a16:creationId xmlns:a16="http://schemas.microsoft.com/office/drawing/2014/main" id="{B0033B3A-C6AD-EE2D-02AE-16F1B1E146BB}"/>
              </a:ext>
            </a:extLst>
          </p:cNvPr>
          <p:cNvSpPr txBox="1">
            <a:spLocks noGrp="1" noRot="1" noMove="1" noResize="1" noEditPoints="1" noAdjustHandles="1" noChangeArrowheads="1" noChangeShapeType="1"/>
          </p:cNvSpPr>
          <p:nvPr/>
        </p:nvSpPr>
        <p:spPr>
          <a:xfrm>
            <a:off x="1401462" y="2829015"/>
            <a:ext cx="9389076" cy="2031325"/>
          </a:xfrm>
          <a:prstGeom prst="rect">
            <a:avLst/>
          </a:prstGeom>
          <a:noFill/>
        </p:spPr>
        <p:txBody>
          <a:bodyPr wrap="square" rtlCol="0">
            <a:spAutoFit/>
          </a:bodyPr>
          <a:lstStyle/>
          <a:p>
            <a:pPr algn="ctr"/>
            <a:r>
              <a:rPr lang="en-GB" dirty="0"/>
              <a:t>ICC Sydney stands and operates on </a:t>
            </a:r>
            <a:r>
              <a:rPr lang="en-GB" dirty="0" err="1"/>
              <a:t>Tumbalong</a:t>
            </a:r>
            <a:r>
              <a:rPr lang="en-GB" dirty="0"/>
              <a:t>, the land of the Gadigal clan of the Eora Nation.</a:t>
            </a:r>
          </a:p>
          <a:p>
            <a:pPr algn="ctr"/>
            <a:endParaRPr lang="en-GB" dirty="0"/>
          </a:p>
          <a:p>
            <a:pPr algn="ctr"/>
            <a:r>
              <a:rPr lang="en-GB" dirty="0"/>
              <a:t>In the spirit of reconciliation and as a demonstration of respect for the traditional laws, customs, cultures and country of the First Nations of this land, we acknowledge the traditional custodians of Gadigal Country and demonstrate respect to Elders past and present.</a:t>
            </a:r>
            <a:endParaRPr lang="en-AU" dirty="0"/>
          </a:p>
        </p:txBody>
      </p:sp>
    </p:spTree>
    <p:extLst>
      <p:ext uri="{BB962C8B-B14F-4D97-AF65-F5344CB8AC3E}">
        <p14:creationId xmlns:p14="http://schemas.microsoft.com/office/powerpoint/2010/main" val="2488464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545C9CA2585242B3B1D1B7A5F25ADF" ma:contentTypeVersion="18" ma:contentTypeDescription="Create a new document." ma:contentTypeScope="" ma:versionID="a1f2c9b4ec0ec03c03094e85df64cfb1">
  <xsd:schema xmlns:xsd="http://www.w3.org/2001/XMLSchema" xmlns:xs="http://www.w3.org/2001/XMLSchema" xmlns:p="http://schemas.microsoft.com/office/2006/metadata/properties" xmlns:ns2="8702683b-2f29-4b9e-9823-3aae14fa044d" xmlns:ns3="bebaf924-86d0-47cd-bfc6-9065b28afe08" targetNamespace="http://schemas.microsoft.com/office/2006/metadata/properties" ma:root="true" ma:fieldsID="030eba43759bb53f53fdf0eee70ddc98" ns2:_="" ns3:_="">
    <xsd:import namespace="8702683b-2f29-4b9e-9823-3aae14fa044d"/>
    <xsd:import namespace="bebaf924-86d0-47cd-bfc6-9065b28afe0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02683b-2f29-4b9e-9823-3aae14fa044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edcfbdb-f875-489f-90db-7993ff057829}" ma:internalName="TaxCatchAll" ma:showField="CatchAllData" ma:web="8702683b-2f29-4b9e-9823-3aae14fa044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ebaf924-86d0-47cd-bfc6-9065b28afe0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363f195-9f50-4f8a-b054-4910e534a0b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702683b-2f29-4b9e-9823-3aae14fa044d" xsi:nil="true"/>
    <lcf76f155ced4ddcb4097134ff3c332f xmlns="bebaf924-86d0-47cd-bfc6-9065b28afe0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DC7081F-AF6A-4F2C-9624-861B9FB25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02683b-2f29-4b9e-9823-3aae14fa044d"/>
    <ds:schemaRef ds:uri="bebaf924-86d0-47cd-bfc6-9065b28afe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9CD699-1166-45C7-A8FB-204746BC629C}">
  <ds:schemaRefs>
    <ds:schemaRef ds:uri="http://schemas.microsoft.com/sharepoint/v3/contenttype/forms"/>
  </ds:schemaRefs>
</ds:datastoreItem>
</file>

<file path=customXml/itemProps3.xml><?xml version="1.0" encoding="utf-8"?>
<ds:datastoreItem xmlns:ds="http://schemas.openxmlformats.org/officeDocument/2006/customXml" ds:itemID="{748D8BA0-C5DE-4151-B026-1E219F5FC125}">
  <ds:schemaRefs>
    <ds:schemaRef ds:uri="http://schemas.microsoft.com/office/2006/metadata/properties"/>
    <ds:schemaRef ds:uri="http://schemas.microsoft.com/office/infopath/2007/PartnerControls"/>
    <ds:schemaRef ds:uri="8702683b-2f29-4b9e-9823-3aae14fa044d"/>
    <ds:schemaRef ds:uri="bebaf924-86d0-47cd-bfc6-9065b28afe08"/>
  </ds:schemaRefs>
</ds:datastoreItem>
</file>

<file path=docProps/app.xml><?xml version="1.0" encoding="utf-8"?>
<Properties xmlns="http://schemas.openxmlformats.org/officeDocument/2006/extended-properties" xmlns:vt="http://schemas.openxmlformats.org/officeDocument/2006/docPropsVTypes">
  <TotalTime>3</TotalTime>
  <Words>68</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Caitlin Brown</dc:creator>
  <cp:lastModifiedBy>Caitlin Brown</cp:lastModifiedBy>
  <cp:revision>1</cp:revision>
  <dcterms:created xsi:type="dcterms:W3CDTF">2025-01-28T02:49:36Z</dcterms:created>
  <dcterms:modified xsi:type="dcterms:W3CDTF">2025-02-06T02:30:44Z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0x0101006F545C9CA2585242B3B1D1B7A5F25ADF</vt:lpwstr>
  </property>
  <property fmtid="{D5CDD505-2E9C-101B-9397-08002B2CF9AE}" pid="3" name="MediaServiceImageTags">
    <vt:lpwstr/>
  </property>
</Properties>
</file>